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</p:sldIdLst>
  <p:sldSz cx="18288000" cy="10287000"/>
  <p:notesSz cx="6858000" cy="9144000"/>
  <p:embeddedFontLst>
    <p:embeddedFont>
      <p:font typeface="Anton Italics" charset="1" panose="00000500000000000000"/>
      <p:regular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fonts/font32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6.png" Type="http://schemas.openxmlformats.org/officeDocument/2006/relationships/image"/><Relationship Id="rId3" Target="../media/image24.png" Type="http://schemas.openxmlformats.org/officeDocument/2006/relationships/image"/><Relationship Id="rId4" Target="../media/image25.svg" Type="http://schemas.openxmlformats.org/officeDocument/2006/relationships/image"/><Relationship Id="rId5" Target="../media/image54.png" Type="http://schemas.openxmlformats.org/officeDocument/2006/relationships/image"/><Relationship Id="rId6" Target="../media/image55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7.png" Type="http://schemas.openxmlformats.org/officeDocument/2006/relationships/image"/><Relationship Id="rId3" Target="../media/image62.png" Type="http://schemas.openxmlformats.org/officeDocument/2006/relationships/image"/><Relationship Id="rId4" Target="../media/image63.svg" Type="http://schemas.openxmlformats.org/officeDocument/2006/relationships/image"/><Relationship Id="rId5" Target="../media/image64.png" Type="http://schemas.openxmlformats.org/officeDocument/2006/relationships/image"/><Relationship Id="rId6" Target="../media/image65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8.png" Type="http://schemas.openxmlformats.org/officeDocument/2006/relationships/image"/><Relationship Id="rId3" Target="../media/image69.png" Type="http://schemas.openxmlformats.org/officeDocument/2006/relationships/image"/><Relationship Id="rId4" Target="../media/image70.svg" Type="http://schemas.openxmlformats.org/officeDocument/2006/relationships/image"/><Relationship Id="rId5" Target="../media/image36.png" Type="http://schemas.openxmlformats.org/officeDocument/2006/relationships/image"/><Relationship Id="rId6" Target="../media/image37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1.png" Type="http://schemas.openxmlformats.org/officeDocument/2006/relationships/image"/><Relationship Id="rId3" Target="../media/image62.png" Type="http://schemas.openxmlformats.org/officeDocument/2006/relationships/image"/><Relationship Id="rId4" Target="../media/image63.svg" Type="http://schemas.openxmlformats.org/officeDocument/2006/relationships/image"/><Relationship Id="rId5" Target="../media/image64.png" Type="http://schemas.openxmlformats.org/officeDocument/2006/relationships/image"/><Relationship Id="rId6" Target="../media/image65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2.png" Type="http://schemas.openxmlformats.org/officeDocument/2006/relationships/image"/><Relationship Id="rId3" Target="../media/image16.png" Type="http://schemas.openxmlformats.org/officeDocument/2006/relationships/image"/><Relationship Id="rId4" Target="../media/image17.svg" Type="http://schemas.openxmlformats.org/officeDocument/2006/relationships/image"/><Relationship Id="rId5" Target="../media/image57.png" Type="http://schemas.openxmlformats.org/officeDocument/2006/relationships/image"/><Relationship Id="rId6" Target="../media/image58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3.png" Type="http://schemas.openxmlformats.org/officeDocument/2006/relationships/image"/><Relationship Id="rId3" Target="../media/image74.png" Type="http://schemas.openxmlformats.org/officeDocument/2006/relationships/image"/><Relationship Id="rId4" Target="../media/image59.png" Type="http://schemas.openxmlformats.org/officeDocument/2006/relationships/image"/><Relationship Id="rId5" Target="../media/image60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5.png" Type="http://schemas.openxmlformats.org/officeDocument/2006/relationships/image"/><Relationship Id="rId3" Target="../media/image36.png" Type="http://schemas.openxmlformats.org/officeDocument/2006/relationships/image"/><Relationship Id="rId4" Target="../media/image37.svg" Type="http://schemas.openxmlformats.org/officeDocument/2006/relationships/image"/><Relationship Id="rId5" Target="../media/image57.png" Type="http://schemas.openxmlformats.org/officeDocument/2006/relationships/image"/><Relationship Id="rId6" Target="../media/image58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6.png" Type="http://schemas.openxmlformats.org/officeDocument/2006/relationships/image"/><Relationship Id="rId3" Target="../media/image24.png" Type="http://schemas.openxmlformats.org/officeDocument/2006/relationships/image"/><Relationship Id="rId4" Target="../media/image25.svg" Type="http://schemas.openxmlformats.org/officeDocument/2006/relationships/image"/><Relationship Id="rId5" Target="../media/image45.png" Type="http://schemas.openxmlformats.org/officeDocument/2006/relationships/image"/><Relationship Id="rId6" Target="../media/image46.sv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7.png" Type="http://schemas.openxmlformats.org/officeDocument/2006/relationships/image"/><Relationship Id="rId3" Target="../media/image16.png" Type="http://schemas.openxmlformats.org/officeDocument/2006/relationships/image"/><Relationship Id="rId4" Target="../media/image17.svg" Type="http://schemas.openxmlformats.org/officeDocument/2006/relationships/image"/><Relationship Id="rId5" Target="../media/image57.png" Type="http://schemas.openxmlformats.org/officeDocument/2006/relationships/image"/><Relationship Id="rId6" Target="../media/image58.sv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8.png" Type="http://schemas.openxmlformats.org/officeDocument/2006/relationships/image"/><Relationship Id="rId3" Target="../media/image74.png" Type="http://schemas.openxmlformats.org/officeDocument/2006/relationships/image"/><Relationship Id="rId4" Target="../media/image59.png" Type="http://schemas.openxmlformats.org/officeDocument/2006/relationships/image"/><Relationship Id="rId5" Target="../media/image60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11.png" Type="http://schemas.openxmlformats.org/officeDocument/2006/relationships/image"/><Relationship Id="rId5" Target="../media/image12.png" Type="http://schemas.openxmlformats.org/officeDocument/2006/relationships/image"/><Relationship Id="rId6" Target="../media/image13.png" Type="http://schemas.openxmlformats.org/officeDocument/2006/relationships/image"/><Relationship Id="rId7" Target="../media/image14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7.png" Type="http://schemas.openxmlformats.org/officeDocument/2006/relationships/image"/><Relationship Id="rId3" Target="../media/image58.svg" Type="http://schemas.openxmlformats.org/officeDocument/2006/relationships/image"/><Relationship Id="rId4" Target="../media/image79.png" Type="http://schemas.openxmlformats.org/officeDocument/2006/relationships/image"/><Relationship Id="rId5" Target="../media/image80.png" Type="http://schemas.openxmlformats.org/officeDocument/2006/relationships/image"/><Relationship Id="rId6" Target="../media/image24.png" Type="http://schemas.openxmlformats.org/officeDocument/2006/relationships/image"/><Relationship Id="rId7" Target="../media/image25.sv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1.png" Type="http://schemas.openxmlformats.org/officeDocument/2006/relationships/image"/><Relationship Id="rId3" Target="../media/image82.png" Type="http://schemas.openxmlformats.org/officeDocument/2006/relationships/image"/><Relationship Id="rId4" Target="../media/image69.png" Type="http://schemas.openxmlformats.org/officeDocument/2006/relationships/image"/><Relationship Id="rId5" Target="../media/image70.svg" Type="http://schemas.openxmlformats.org/officeDocument/2006/relationships/image"/><Relationship Id="rId6" Target="../media/image47.png" Type="http://schemas.openxmlformats.org/officeDocument/2006/relationships/image"/><Relationship Id="rId7" Target="../media/image48.sv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3.png" Type="http://schemas.openxmlformats.org/officeDocument/2006/relationships/image"/><Relationship Id="rId3" Target="../media/image18.png" Type="http://schemas.openxmlformats.org/officeDocument/2006/relationships/image"/><Relationship Id="rId4" Target="../media/image19.svg" Type="http://schemas.openxmlformats.org/officeDocument/2006/relationships/image"/><Relationship Id="rId5" Target="../media/image84.png" Type="http://schemas.openxmlformats.org/officeDocument/2006/relationships/image"/><Relationship Id="rId6" Target="../media/image36.png" Type="http://schemas.openxmlformats.org/officeDocument/2006/relationships/image"/><Relationship Id="rId7" Target="../media/image37.sv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5.png" Type="http://schemas.openxmlformats.org/officeDocument/2006/relationships/image"/><Relationship Id="rId3" Target="../media/image54.png" Type="http://schemas.openxmlformats.org/officeDocument/2006/relationships/image"/><Relationship Id="rId4" Target="../media/image55.svg" Type="http://schemas.openxmlformats.org/officeDocument/2006/relationships/image"/><Relationship Id="rId5" Target="../media/image36.png" Type="http://schemas.openxmlformats.org/officeDocument/2006/relationships/image"/><Relationship Id="rId6" Target="../media/image37.sv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6.png" Type="http://schemas.openxmlformats.org/officeDocument/2006/relationships/image"/><Relationship Id="rId3" Target="../media/image59.png" Type="http://schemas.openxmlformats.org/officeDocument/2006/relationships/image"/><Relationship Id="rId4" Target="../media/image60.svg" Type="http://schemas.openxmlformats.org/officeDocument/2006/relationships/image"/><Relationship Id="rId5" Target="../media/image87.png" Type="http://schemas.openxmlformats.org/officeDocument/2006/relationships/image"/><Relationship Id="rId6" Target="../media/image88.sv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9.png" Type="http://schemas.openxmlformats.org/officeDocument/2006/relationships/image"/><Relationship Id="rId3" Target="../media/image90.png" Type="http://schemas.openxmlformats.org/officeDocument/2006/relationships/image"/><Relationship Id="rId4" Target="../media/image64.png" Type="http://schemas.openxmlformats.org/officeDocument/2006/relationships/image"/><Relationship Id="rId5" Target="../media/image65.svg" Type="http://schemas.openxmlformats.org/officeDocument/2006/relationships/image"/><Relationship Id="rId6" Target="../media/image91.png" Type="http://schemas.openxmlformats.org/officeDocument/2006/relationships/image"/><Relationship Id="rId7" Target="../media/image92.sv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Relationship Id="rId3" Target="../media/image34.svg" Type="http://schemas.openxmlformats.org/officeDocument/2006/relationships/image"/><Relationship Id="rId4" Target="../media/image18.png" Type="http://schemas.openxmlformats.org/officeDocument/2006/relationships/image"/><Relationship Id="rId5" Target="../media/image19.svg" Type="http://schemas.openxmlformats.org/officeDocument/2006/relationships/image"/><Relationship Id="rId6" Target="../media/image36.png" Type="http://schemas.openxmlformats.org/officeDocument/2006/relationships/image"/><Relationship Id="rId7" Target="../media/image37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png" Type="http://schemas.openxmlformats.org/officeDocument/2006/relationships/image"/><Relationship Id="rId4" Target="../media/image17.svg" Type="http://schemas.openxmlformats.org/officeDocument/2006/relationships/image"/><Relationship Id="rId5" Target="../media/image18.png" Type="http://schemas.openxmlformats.org/officeDocument/2006/relationships/image"/><Relationship Id="rId6" Target="../media/image19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Relationship Id="rId5" Target="../media/image21.png" Type="http://schemas.openxmlformats.org/officeDocument/2006/relationships/image"/><Relationship Id="rId6" Target="../media/image22.svg" Type="http://schemas.openxmlformats.org/officeDocument/2006/relationships/image"/><Relationship Id="rId7" Target="../media/image23.png" Type="http://schemas.openxmlformats.org/officeDocument/2006/relationships/image"/><Relationship Id="rId8" Target="../media/image24.png" Type="http://schemas.openxmlformats.org/officeDocument/2006/relationships/image"/><Relationship Id="rId9" Target="../media/image25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2.svg" Type="http://schemas.openxmlformats.org/officeDocument/2006/relationships/image"/><Relationship Id="rId11" Target="../media/image33.png" Type="http://schemas.openxmlformats.org/officeDocument/2006/relationships/image"/><Relationship Id="rId12" Target="../media/image34.svg" Type="http://schemas.openxmlformats.org/officeDocument/2006/relationships/image"/><Relationship Id="rId13" Target="../media/image35.png" Type="http://schemas.openxmlformats.org/officeDocument/2006/relationships/image"/><Relationship Id="rId14" Target="../media/image36.png" Type="http://schemas.openxmlformats.org/officeDocument/2006/relationships/image"/><Relationship Id="rId15" Target="../media/image37.svg" Type="http://schemas.openxmlformats.org/officeDocument/2006/relationships/image"/><Relationship Id="rId2" Target="../media/image26.png" Type="http://schemas.openxmlformats.org/officeDocument/2006/relationships/image"/><Relationship Id="rId3" Target="../media/image27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28.png" Type="http://schemas.openxmlformats.org/officeDocument/2006/relationships/image"/><Relationship Id="rId7" Target="../media/image29.png" Type="http://schemas.openxmlformats.org/officeDocument/2006/relationships/image"/><Relationship Id="rId8" Target="../media/image30.png" Type="http://schemas.openxmlformats.org/officeDocument/2006/relationships/image"/><Relationship Id="rId9" Target="../media/image31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4.png" Type="http://schemas.openxmlformats.org/officeDocument/2006/relationships/image"/><Relationship Id="rId11" Target="../media/image45.png" Type="http://schemas.openxmlformats.org/officeDocument/2006/relationships/image"/><Relationship Id="rId12" Target="../media/image46.svg" Type="http://schemas.openxmlformats.org/officeDocument/2006/relationships/image"/><Relationship Id="rId13" Target="../media/image47.png" Type="http://schemas.openxmlformats.org/officeDocument/2006/relationships/image"/><Relationship Id="rId14" Target="../media/image48.svg" Type="http://schemas.openxmlformats.org/officeDocument/2006/relationships/image"/><Relationship Id="rId2" Target="../media/image38.png" Type="http://schemas.openxmlformats.org/officeDocument/2006/relationships/image"/><Relationship Id="rId3" Target="../media/image39.png" Type="http://schemas.openxmlformats.org/officeDocument/2006/relationships/image"/><Relationship Id="rId4" Target="../media/image40.svg" Type="http://schemas.openxmlformats.org/officeDocument/2006/relationships/image"/><Relationship Id="rId5" Target="../media/image41.pn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42.png" Type="http://schemas.openxmlformats.org/officeDocument/2006/relationships/image"/><Relationship Id="rId9" Target="../media/image43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5.svg" Type="http://schemas.openxmlformats.org/officeDocument/2006/relationships/image"/><Relationship Id="rId2" Target="../media/image49.pn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Relationship Id="rId5" Target="../media/image50.png" Type="http://schemas.openxmlformats.org/officeDocument/2006/relationships/image"/><Relationship Id="rId6" Target="../media/image51.png" Type="http://schemas.openxmlformats.org/officeDocument/2006/relationships/image"/><Relationship Id="rId7" Target="../media/image52.png" Type="http://schemas.openxmlformats.org/officeDocument/2006/relationships/image"/><Relationship Id="rId8" Target="../media/image53.png" Type="http://schemas.openxmlformats.org/officeDocument/2006/relationships/image"/><Relationship Id="rId9" Target="../media/image54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6.png" Type="http://schemas.openxmlformats.org/officeDocument/2006/relationships/image"/><Relationship Id="rId3" Target="../media/image57.png" Type="http://schemas.openxmlformats.org/officeDocument/2006/relationships/image"/><Relationship Id="rId4" Target="../media/image58.svg" Type="http://schemas.openxmlformats.org/officeDocument/2006/relationships/image"/><Relationship Id="rId5" Target="../media/image59.png" Type="http://schemas.openxmlformats.org/officeDocument/2006/relationships/image"/><Relationship Id="rId6" Target="../media/image60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1.png" Type="http://schemas.openxmlformats.org/officeDocument/2006/relationships/image"/><Relationship Id="rId3" Target="../media/image62.png" Type="http://schemas.openxmlformats.org/officeDocument/2006/relationships/image"/><Relationship Id="rId4" Target="../media/image63.svg" Type="http://schemas.openxmlformats.org/officeDocument/2006/relationships/image"/><Relationship Id="rId5" Target="../media/image64.png" Type="http://schemas.openxmlformats.org/officeDocument/2006/relationships/image"/><Relationship Id="rId6" Target="../media/image65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D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32585">
            <a:off x="1510668" y="1696175"/>
            <a:ext cx="2706113" cy="7479207"/>
          </a:xfrm>
          <a:custGeom>
            <a:avLst/>
            <a:gdLst/>
            <a:ahLst/>
            <a:cxnLst/>
            <a:rect r="r" b="b" t="t" l="l"/>
            <a:pathLst>
              <a:path h="7479207" w="2706113">
                <a:moveTo>
                  <a:pt x="0" y="0"/>
                </a:moveTo>
                <a:lnTo>
                  <a:pt x="2706113" y="0"/>
                </a:lnTo>
                <a:lnTo>
                  <a:pt x="2706113" y="7479207"/>
                </a:lnTo>
                <a:lnTo>
                  <a:pt x="0" y="74792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854193">
            <a:off x="12122914" y="1370128"/>
            <a:ext cx="5680621" cy="6719014"/>
          </a:xfrm>
          <a:custGeom>
            <a:avLst/>
            <a:gdLst/>
            <a:ahLst/>
            <a:cxnLst/>
            <a:rect r="r" b="b" t="t" l="l"/>
            <a:pathLst>
              <a:path h="6719014" w="5680621">
                <a:moveTo>
                  <a:pt x="0" y="0"/>
                </a:moveTo>
                <a:lnTo>
                  <a:pt x="5680621" y="0"/>
                </a:lnTo>
                <a:lnTo>
                  <a:pt x="5680621" y="6719014"/>
                </a:lnTo>
                <a:lnTo>
                  <a:pt x="0" y="671901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1598961">
            <a:off x="8680314" y="6647642"/>
            <a:ext cx="1909206" cy="2238941"/>
          </a:xfrm>
          <a:custGeom>
            <a:avLst/>
            <a:gdLst/>
            <a:ahLst/>
            <a:cxnLst/>
            <a:rect r="r" b="b" t="t" l="l"/>
            <a:pathLst>
              <a:path h="2238941" w="1909206">
                <a:moveTo>
                  <a:pt x="0" y="0"/>
                </a:moveTo>
                <a:lnTo>
                  <a:pt x="1909206" y="0"/>
                </a:lnTo>
                <a:lnTo>
                  <a:pt x="1909206" y="2238941"/>
                </a:lnTo>
                <a:lnTo>
                  <a:pt x="0" y="223894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-586559">
            <a:off x="2480986" y="553514"/>
            <a:ext cx="13251632" cy="79204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739"/>
              </a:lnSpc>
              <a:spcBef>
                <a:spcPct val="0"/>
              </a:spcBef>
            </a:pPr>
            <a:r>
              <a:rPr lang="en-US" sz="22671" i="true" spc="-680">
                <a:solidFill>
                  <a:srgbClr val="233346"/>
                </a:solidFill>
                <a:latin typeface="Anton Italics"/>
                <a:ea typeface="Anton Italics"/>
                <a:cs typeface="Anton Italics"/>
                <a:sym typeface="Anton Italics"/>
              </a:rPr>
              <a:t>IPL DATA ANALYSIS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937385">
            <a:off x="16009860" y="6640206"/>
            <a:ext cx="1136843" cy="992154"/>
          </a:xfrm>
          <a:custGeom>
            <a:avLst/>
            <a:gdLst/>
            <a:ahLst/>
            <a:cxnLst/>
            <a:rect r="r" b="b" t="t" l="l"/>
            <a:pathLst>
              <a:path h="992154" w="1136843">
                <a:moveTo>
                  <a:pt x="0" y="0"/>
                </a:moveTo>
                <a:lnTo>
                  <a:pt x="1136843" y="0"/>
                </a:lnTo>
                <a:lnTo>
                  <a:pt x="1136843" y="992154"/>
                </a:lnTo>
                <a:lnTo>
                  <a:pt x="0" y="99215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-1107151">
            <a:off x="2107935" y="6659865"/>
            <a:ext cx="1136843" cy="992154"/>
          </a:xfrm>
          <a:custGeom>
            <a:avLst/>
            <a:gdLst/>
            <a:ahLst/>
            <a:cxnLst/>
            <a:rect r="r" b="b" t="t" l="l"/>
            <a:pathLst>
              <a:path h="992154" w="1136843">
                <a:moveTo>
                  <a:pt x="1136843" y="0"/>
                </a:moveTo>
                <a:lnTo>
                  <a:pt x="0" y="0"/>
                </a:lnTo>
                <a:lnTo>
                  <a:pt x="0" y="992154"/>
                </a:lnTo>
                <a:lnTo>
                  <a:pt x="1136843" y="992154"/>
                </a:lnTo>
                <a:lnTo>
                  <a:pt x="1136843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D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87126" y="1715267"/>
            <a:ext cx="17313748" cy="6856466"/>
          </a:xfrm>
          <a:custGeom>
            <a:avLst/>
            <a:gdLst/>
            <a:ahLst/>
            <a:cxnLst/>
            <a:rect r="r" b="b" t="t" l="l"/>
            <a:pathLst>
              <a:path h="6856466" w="17313748">
                <a:moveTo>
                  <a:pt x="0" y="0"/>
                </a:moveTo>
                <a:lnTo>
                  <a:pt x="17313748" y="0"/>
                </a:lnTo>
                <a:lnTo>
                  <a:pt x="17313748" y="6856466"/>
                </a:lnTo>
                <a:lnTo>
                  <a:pt x="0" y="68564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08" t="0" r="-608" b="0"/>
            </a:stretch>
          </a:blipFill>
          <a:ln w="19050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-134291">
            <a:off x="14173395" y="5387913"/>
            <a:ext cx="3554585" cy="3802427"/>
          </a:xfrm>
          <a:custGeom>
            <a:avLst/>
            <a:gdLst/>
            <a:ahLst/>
            <a:cxnLst/>
            <a:rect r="r" b="b" t="t" l="l"/>
            <a:pathLst>
              <a:path h="3802427" w="3554585">
                <a:moveTo>
                  <a:pt x="0" y="0"/>
                </a:moveTo>
                <a:lnTo>
                  <a:pt x="3554585" y="0"/>
                </a:lnTo>
                <a:lnTo>
                  <a:pt x="3554585" y="3802427"/>
                </a:lnTo>
                <a:lnTo>
                  <a:pt x="0" y="380242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1225772">
            <a:off x="-788222" y="430672"/>
            <a:ext cx="2114672" cy="4244779"/>
          </a:xfrm>
          <a:custGeom>
            <a:avLst/>
            <a:gdLst/>
            <a:ahLst/>
            <a:cxnLst/>
            <a:rect r="r" b="b" t="t" l="l"/>
            <a:pathLst>
              <a:path h="4244779" w="2114672">
                <a:moveTo>
                  <a:pt x="0" y="0"/>
                </a:moveTo>
                <a:lnTo>
                  <a:pt x="2114672" y="0"/>
                </a:lnTo>
                <a:lnTo>
                  <a:pt x="2114672" y="4244779"/>
                </a:lnTo>
                <a:lnTo>
                  <a:pt x="0" y="424477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964869" y="259378"/>
            <a:ext cx="12358261" cy="13862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1339"/>
              </a:lnSpc>
              <a:spcBef>
                <a:spcPct val="0"/>
              </a:spcBef>
            </a:pPr>
            <a:r>
              <a:rPr lang="en-US" sz="8099" i="true" spc="-161" strike="noStrike" u="none">
                <a:solidFill>
                  <a:srgbClr val="233346"/>
                </a:solidFill>
                <a:latin typeface="Anton Italics"/>
                <a:ea typeface="Anton Italics"/>
                <a:cs typeface="Anton Italics"/>
                <a:sym typeface="Anton Italics"/>
              </a:rPr>
              <a:t>MOST TITLES WINS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D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09232" y="1514150"/>
            <a:ext cx="17410156" cy="6441758"/>
          </a:xfrm>
          <a:custGeom>
            <a:avLst/>
            <a:gdLst/>
            <a:ahLst/>
            <a:cxnLst/>
            <a:rect r="r" b="b" t="t" l="l"/>
            <a:pathLst>
              <a:path h="6441758" w="17410156">
                <a:moveTo>
                  <a:pt x="0" y="0"/>
                </a:moveTo>
                <a:lnTo>
                  <a:pt x="17410157" y="0"/>
                </a:lnTo>
                <a:lnTo>
                  <a:pt x="17410157" y="6441757"/>
                </a:lnTo>
                <a:lnTo>
                  <a:pt x="0" y="644175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  <a:ln w="19050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-78789">
            <a:off x="11909729" y="1734222"/>
            <a:ext cx="4593033" cy="3357090"/>
          </a:xfrm>
          <a:custGeom>
            <a:avLst/>
            <a:gdLst/>
            <a:ahLst/>
            <a:cxnLst/>
            <a:rect r="r" b="b" t="t" l="l"/>
            <a:pathLst>
              <a:path h="3357090" w="4593033">
                <a:moveTo>
                  <a:pt x="0" y="0"/>
                </a:moveTo>
                <a:lnTo>
                  <a:pt x="4593033" y="0"/>
                </a:lnTo>
                <a:lnTo>
                  <a:pt x="4593033" y="3357090"/>
                </a:lnTo>
                <a:lnTo>
                  <a:pt x="0" y="335709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472759">
            <a:off x="808062" y="6531066"/>
            <a:ext cx="4141029" cy="3302393"/>
          </a:xfrm>
          <a:custGeom>
            <a:avLst/>
            <a:gdLst/>
            <a:ahLst/>
            <a:cxnLst/>
            <a:rect r="r" b="b" t="t" l="l"/>
            <a:pathLst>
              <a:path h="3302393" w="4141029">
                <a:moveTo>
                  <a:pt x="0" y="0"/>
                </a:moveTo>
                <a:lnTo>
                  <a:pt x="4141029" y="0"/>
                </a:lnTo>
                <a:lnTo>
                  <a:pt x="4141029" y="3302393"/>
                </a:lnTo>
                <a:lnTo>
                  <a:pt x="0" y="330239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D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69490" y="1668826"/>
            <a:ext cx="16549020" cy="7302255"/>
          </a:xfrm>
          <a:custGeom>
            <a:avLst/>
            <a:gdLst/>
            <a:ahLst/>
            <a:cxnLst/>
            <a:rect r="r" b="b" t="t" l="l"/>
            <a:pathLst>
              <a:path h="7302255" w="16549020">
                <a:moveTo>
                  <a:pt x="0" y="0"/>
                </a:moveTo>
                <a:lnTo>
                  <a:pt x="16549020" y="0"/>
                </a:lnTo>
                <a:lnTo>
                  <a:pt x="16549020" y="7302255"/>
                </a:lnTo>
                <a:lnTo>
                  <a:pt x="0" y="73022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  <a:ln w="19050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1183318">
            <a:off x="-1412547" y="3149367"/>
            <a:ext cx="3221232" cy="5733584"/>
          </a:xfrm>
          <a:custGeom>
            <a:avLst/>
            <a:gdLst/>
            <a:ahLst/>
            <a:cxnLst/>
            <a:rect r="r" b="b" t="t" l="l"/>
            <a:pathLst>
              <a:path h="5733584" w="3221232">
                <a:moveTo>
                  <a:pt x="0" y="0"/>
                </a:moveTo>
                <a:lnTo>
                  <a:pt x="3221231" y="0"/>
                </a:lnTo>
                <a:lnTo>
                  <a:pt x="3221231" y="5733583"/>
                </a:lnTo>
                <a:lnTo>
                  <a:pt x="0" y="573358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839007" y="2246060"/>
            <a:ext cx="4448993" cy="8040940"/>
          </a:xfrm>
          <a:custGeom>
            <a:avLst/>
            <a:gdLst/>
            <a:ahLst/>
            <a:cxnLst/>
            <a:rect r="r" b="b" t="t" l="l"/>
            <a:pathLst>
              <a:path h="8040940" w="4448993">
                <a:moveTo>
                  <a:pt x="0" y="0"/>
                </a:moveTo>
                <a:lnTo>
                  <a:pt x="4448993" y="0"/>
                </a:lnTo>
                <a:lnTo>
                  <a:pt x="4448993" y="8040940"/>
                </a:lnTo>
                <a:lnTo>
                  <a:pt x="0" y="804094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964869" y="259378"/>
            <a:ext cx="12358261" cy="13862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1339"/>
              </a:lnSpc>
              <a:spcBef>
                <a:spcPct val="0"/>
              </a:spcBef>
            </a:pPr>
            <a:r>
              <a:rPr lang="en-US" sz="8099" i="true" spc="-161">
                <a:solidFill>
                  <a:srgbClr val="233346"/>
                </a:solidFill>
                <a:latin typeface="Anton Italics"/>
                <a:ea typeface="Anton Italics"/>
                <a:cs typeface="Anton Italics"/>
                <a:sym typeface="Anton Italics"/>
              </a:rPr>
              <a:t>T</a:t>
            </a:r>
            <a:r>
              <a:rPr lang="en-US" sz="8099" i="true" spc="-161" strike="noStrike" u="none">
                <a:solidFill>
                  <a:srgbClr val="233346"/>
                </a:solidFill>
                <a:latin typeface="Anton Italics"/>
                <a:ea typeface="Anton Italics"/>
                <a:cs typeface="Anton Italics"/>
                <a:sym typeface="Anton Italics"/>
              </a:rPr>
              <a:t>O</a:t>
            </a:r>
            <a:r>
              <a:rPr lang="en-US" sz="8099" i="true" spc="-161" strike="noStrike" u="none">
                <a:solidFill>
                  <a:srgbClr val="233346"/>
                </a:solidFill>
                <a:latin typeface="Anton Italics"/>
                <a:ea typeface="Anton Italics"/>
                <a:cs typeface="Anton Italics"/>
                <a:sym typeface="Anton Italics"/>
              </a:rPr>
              <a:t>P</a:t>
            </a:r>
            <a:r>
              <a:rPr lang="en-US" sz="8099" i="true" spc="-161" strike="noStrike" u="none">
                <a:solidFill>
                  <a:srgbClr val="233346"/>
                </a:solidFill>
                <a:latin typeface="Anton Italics"/>
                <a:ea typeface="Anton Italics"/>
                <a:cs typeface="Anton Italics"/>
                <a:sym typeface="Anton Italics"/>
              </a:rPr>
              <a:t> </a:t>
            </a:r>
            <a:r>
              <a:rPr lang="en-US" sz="8099" i="true" spc="-161" strike="noStrike" u="none">
                <a:solidFill>
                  <a:srgbClr val="233346"/>
                </a:solidFill>
                <a:latin typeface="Anton Italics"/>
                <a:ea typeface="Anton Italics"/>
                <a:cs typeface="Anton Italics"/>
                <a:sym typeface="Anton Italics"/>
              </a:rPr>
              <a:t>10 P</a:t>
            </a:r>
            <a:r>
              <a:rPr lang="en-US" sz="8099" i="true" spc="-161" strike="noStrike" u="none">
                <a:solidFill>
                  <a:srgbClr val="233346"/>
                </a:solidFill>
                <a:latin typeface="Anton Italics"/>
                <a:ea typeface="Anton Italics"/>
                <a:cs typeface="Anton Italics"/>
                <a:sym typeface="Anton Italics"/>
              </a:rPr>
              <a:t>L</a:t>
            </a:r>
            <a:r>
              <a:rPr lang="en-US" sz="8099" i="true" spc="-161" strike="noStrike" u="none">
                <a:solidFill>
                  <a:srgbClr val="233346"/>
                </a:solidFill>
                <a:latin typeface="Anton Italics"/>
                <a:ea typeface="Anton Italics"/>
                <a:cs typeface="Anton Italics"/>
                <a:sym typeface="Anton Italics"/>
              </a:rPr>
              <a:t>AY</a:t>
            </a:r>
            <a:r>
              <a:rPr lang="en-US" sz="8099" i="true" spc="-161" strike="noStrike" u="none">
                <a:solidFill>
                  <a:srgbClr val="233346"/>
                </a:solidFill>
                <a:latin typeface="Anton Italics"/>
                <a:ea typeface="Anton Italics"/>
                <a:cs typeface="Anton Italics"/>
                <a:sym typeface="Anton Italics"/>
              </a:rPr>
              <a:t>E</a:t>
            </a:r>
            <a:r>
              <a:rPr lang="en-US" sz="8099" i="true" spc="-161" strike="noStrike" u="none">
                <a:solidFill>
                  <a:srgbClr val="233346"/>
                </a:solidFill>
                <a:latin typeface="Anton Italics"/>
                <a:ea typeface="Anton Italics"/>
                <a:cs typeface="Anton Italics"/>
                <a:sym typeface="Anton Italics"/>
              </a:rPr>
              <a:t>R</a:t>
            </a:r>
            <a:r>
              <a:rPr lang="en-US" sz="8099" i="true" spc="-161" strike="noStrike" u="none">
                <a:solidFill>
                  <a:srgbClr val="233346"/>
                </a:solidFill>
                <a:latin typeface="Anton Italics"/>
                <a:ea typeface="Anton Italics"/>
                <a:cs typeface="Anton Italics"/>
                <a:sym typeface="Anton Italics"/>
              </a:rPr>
              <a:t>S </a:t>
            </a:r>
            <a:r>
              <a:rPr lang="en-US" sz="8099" i="true" spc="-161" strike="noStrike" u="none">
                <a:solidFill>
                  <a:srgbClr val="233346"/>
                </a:solidFill>
                <a:latin typeface="Anton Italics"/>
                <a:ea typeface="Anton Italics"/>
                <a:cs typeface="Anton Italics"/>
                <a:sym typeface="Anton Italics"/>
              </a:rPr>
              <a:t>W</a:t>
            </a:r>
            <a:r>
              <a:rPr lang="en-US" sz="8099" i="true" spc="-161" strike="noStrike" u="none">
                <a:solidFill>
                  <a:srgbClr val="233346"/>
                </a:solidFill>
                <a:latin typeface="Anton Italics"/>
                <a:ea typeface="Anton Italics"/>
                <a:cs typeface="Anton Italics"/>
                <a:sym typeface="Anton Italics"/>
              </a:rPr>
              <a:t>I</a:t>
            </a:r>
            <a:r>
              <a:rPr lang="en-US" sz="8099" i="true" spc="-161" strike="noStrike" u="none">
                <a:solidFill>
                  <a:srgbClr val="233346"/>
                </a:solidFill>
                <a:latin typeface="Anton Italics"/>
                <a:ea typeface="Anton Italics"/>
                <a:cs typeface="Anton Italics"/>
                <a:sym typeface="Anton Italics"/>
              </a:rPr>
              <a:t>TH MOST RU</a:t>
            </a:r>
            <a:r>
              <a:rPr lang="en-US" sz="8099" i="true" spc="-161" strike="noStrike" u="none">
                <a:solidFill>
                  <a:srgbClr val="233346"/>
                </a:solidFill>
                <a:latin typeface="Anton Italics"/>
                <a:ea typeface="Anton Italics"/>
                <a:cs typeface="Anton Italics"/>
                <a:sym typeface="Anton Italics"/>
              </a:rPr>
              <a:t>NS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D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14622" y="843161"/>
            <a:ext cx="16770139" cy="7253085"/>
          </a:xfrm>
          <a:custGeom>
            <a:avLst/>
            <a:gdLst/>
            <a:ahLst/>
            <a:cxnLst/>
            <a:rect r="r" b="b" t="t" l="l"/>
            <a:pathLst>
              <a:path h="7253085" w="16770139">
                <a:moveTo>
                  <a:pt x="0" y="0"/>
                </a:moveTo>
                <a:lnTo>
                  <a:pt x="16770139" y="0"/>
                </a:lnTo>
                <a:lnTo>
                  <a:pt x="16770139" y="7253085"/>
                </a:lnTo>
                <a:lnTo>
                  <a:pt x="0" y="72530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  <a:ln w="19050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-78789">
            <a:off x="12445731" y="52188"/>
            <a:ext cx="4593033" cy="3357090"/>
          </a:xfrm>
          <a:custGeom>
            <a:avLst/>
            <a:gdLst/>
            <a:ahLst/>
            <a:cxnLst/>
            <a:rect r="r" b="b" t="t" l="l"/>
            <a:pathLst>
              <a:path h="3357090" w="4593033">
                <a:moveTo>
                  <a:pt x="0" y="0"/>
                </a:moveTo>
                <a:lnTo>
                  <a:pt x="4593034" y="0"/>
                </a:lnTo>
                <a:lnTo>
                  <a:pt x="4593034" y="3357090"/>
                </a:lnTo>
                <a:lnTo>
                  <a:pt x="0" y="335709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472759">
            <a:off x="1618065" y="6575138"/>
            <a:ext cx="3829987" cy="3054342"/>
          </a:xfrm>
          <a:custGeom>
            <a:avLst/>
            <a:gdLst/>
            <a:ahLst/>
            <a:cxnLst/>
            <a:rect r="r" b="b" t="t" l="l"/>
            <a:pathLst>
              <a:path h="3054342" w="3829987">
                <a:moveTo>
                  <a:pt x="0" y="0"/>
                </a:moveTo>
                <a:lnTo>
                  <a:pt x="3829987" y="0"/>
                </a:lnTo>
                <a:lnTo>
                  <a:pt x="3829987" y="3054342"/>
                </a:lnTo>
                <a:lnTo>
                  <a:pt x="0" y="305434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D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820371"/>
            <a:ext cx="16230600" cy="7709535"/>
          </a:xfrm>
          <a:custGeom>
            <a:avLst/>
            <a:gdLst/>
            <a:ahLst/>
            <a:cxnLst/>
            <a:rect r="r" b="b" t="t" l="l"/>
            <a:pathLst>
              <a:path h="7709535" w="16230600">
                <a:moveTo>
                  <a:pt x="0" y="0"/>
                </a:moveTo>
                <a:lnTo>
                  <a:pt x="16230600" y="0"/>
                </a:lnTo>
                <a:lnTo>
                  <a:pt x="16230600" y="7709535"/>
                </a:lnTo>
                <a:lnTo>
                  <a:pt x="0" y="770953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  <a:ln w="19050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6508363">
            <a:off x="15491731" y="7821142"/>
            <a:ext cx="2468754" cy="2468754"/>
          </a:xfrm>
          <a:custGeom>
            <a:avLst/>
            <a:gdLst/>
            <a:ahLst/>
            <a:cxnLst/>
            <a:rect r="r" b="b" t="t" l="l"/>
            <a:pathLst>
              <a:path h="2468754" w="2468754">
                <a:moveTo>
                  <a:pt x="0" y="0"/>
                </a:moveTo>
                <a:lnTo>
                  <a:pt x="2468754" y="0"/>
                </a:lnTo>
                <a:lnTo>
                  <a:pt x="2468754" y="2468754"/>
                </a:lnTo>
                <a:lnTo>
                  <a:pt x="0" y="24687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1162655">
            <a:off x="234187" y="-350335"/>
            <a:ext cx="3141922" cy="3067658"/>
          </a:xfrm>
          <a:custGeom>
            <a:avLst/>
            <a:gdLst/>
            <a:ahLst/>
            <a:cxnLst/>
            <a:rect r="r" b="b" t="t" l="l"/>
            <a:pathLst>
              <a:path h="3067658" w="3141922">
                <a:moveTo>
                  <a:pt x="0" y="0"/>
                </a:moveTo>
                <a:lnTo>
                  <a:pt x="3141922" y="0"/>
                </a:lnTo>
                <a:lnTo>
                  <a:pt x="3141922" y="3067658"/>
                </a:lnTo>
                <a:lnTo>
                  <a:pt x="0" y="306765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898190" y="259378"/>
            <a:ext cx="16389810" cy="13862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1339"/>
              </a:lnSpc>
              <a:spcBef>
                <a:spcPct val="0"/>
              </a:spcBef>
            </a:pPr>
            <a:r>
              <a:rPr lang="en-US" sz="8099" i="true" spc="-161">
                <a:solidFill>
                  <a:srgbClr val="233346"/>
                </a:solidFill>
                <a:latin typeface="Anton Italics"/>
                <a:ea typeface="Anton Italics"/>
                <a:cs typeface="Anton Italics"/>
                <a:sym typeface="Anton Italics"/>
              </a:rPr>
              <a:t>T</a:t>
            </a:r>
            <a:r>
              <a:rPr lang="en-US" sz="8099" i="true" spc="-161" strike="noStrike" u="none">
                <a:solidFill>
                  <a:srgbClr val="233346"/>
                </a:solidFill>
                <a:latin typeface="Anton Italics"/>
                <a:ea typeface="Anton Italics"/>
                <a:cs typeface="Anton Italics"/>
                <a:sym typeface="Anton Italics"/>
              </a:rPr>
              <a:t>OP 10 </a:t>
            </a:r>
            <a:r>
              <a:rPr lang="en-US" sz="8099" i="true" spc="-161" strike="noStrike" u="none">
                <a:solidFill>
                  <a:srgbClr val="233346"/>
                </a:solidFill>
                <a:latin typeface="Anton Italics"/>
                <a:ea typeface="Anton Italics"/>
                <a:cs typeface="Anton Italics"/>
                <a:sym typeface="Anton Italics"/>
              </a:rPr>
              <a:t>BEST </a:t>
            </a:r>
            <a:r>
              <a:rPr lang="en-US" sz="8099" i="true" spc="-161" strike="noStrike" u="none">
                <a:solidFill>
                  <a:srgbClr val="233346"/>
                </a:solidFill>
                <a:latin typeface="Anton Italics"/>
                <a:ea typeface="Anton Italics"/>
                <a:cs typeface="Anton Italics"/>
                <a:sym typeface="Anton Italics"/>
              </a:rPr>
              <a:t>P</a:t>
            </a:r>
            <a:r>
              <a:rPr lang="en-US" sz="8099" i="true" spc="-161" strike="noStrike" u="none">
                <a:solidFill>
                  <a:srgbClr val="233346"/>
                </a:solidFill>
                <a:latin typeface="Anton Italics"/>
                <a:ea typeface="Anton Italics"/>
                <a:cs typeface="Anton Italics"/>
                <a:sym typeface="Anton Italics"/>
              </a:rPr>
              <a:t>ERFORM</a:t>
            </a:r>
            <a:r>
              <a:rPr lang="en-US" sz="8099" i="true" spc="-161" strike="noStrike" u="none">
                <a:solidFill>
                  <a:srgbClr val="233346"/>
                </a:solidFill>
                <a:latin typeface="Anton Italics"/>
                <a:ea typeface="Anton Italics"/>
                <a:cs typeface="Anton Italics"/>
                <a:sym typeface="Anton Italics"/>
              </a:rPr>
              <a:t>A</a:t>
            </a:r>
            <a:r>
              <a:rPr lang="en-US" sz="8099" i="true" spc="-161" strike="noStrike" u="none">
                <a:solidFill>
                  <a:srgbClr val="233346"/>
                </a:solidFill>
                <a:latin typeface="Anton Italics"/>
                <a:ea typeface="Anton Italics"/>
                <a:cs typeface="Anton Italics"/>
                <a:sym typeface="Anton Italics"/>
              </a:rPr>
              <a:t>NC</a:t>
            </a:r>
            <a:r>
              <a:rPr lang="en-US" sz="8099" i="true" spc="-161" strike="noStrike" u="none">
                <a:solidFill>
                  <a:srgbClr val="233346"/>
                </a:solidFill>
                <a:latin typeface="Anton Italics"/>
                <a:ea typeface="Anton Italics"/>
                <a:cs typeface="Anton Italics"/>
                <a:sym typeface="Anton Italics"/>
              </a:rPr>
              <a:t>E IN A M</a:t>
            </a:r>
            <a:r>
              <a:rPr lang="en-US" sz="8099" i="true" spc="-161" strike="noStrike" u="none">
                <a:solidFill>
                  <a:srgbClr val="233346"/>
                </a:solidFill>
                <a:latin typeface="Anton Italics"/>
                <a:ea typeface="Anton Italics"/>
                <a:cs typeface="Anton Italics"/>
                <a:sym typeface="Anton Italics"/>
              </a:rPr>
              <a:t>A</a:t>
            </a:r>
            <a:r>
              <a:rPr lang="en-US" sz="8099" i="true" spc="-161" strike="noStrike" u="none">
                <a:solidFill>
                  <a:srgbClr val="233346"/>
                </a:solidFill>
                <a:latin typeface="Anton Italics"/>
                <a:ea typeface="Anton Italics"/>
                <a:cs typeface="Anton Italics"/>
                <a:sym typeface="Anton Italics"/>
              </a:rPr>
              <a:t>T</a:t>
            </a:r>
            <a:r>
              <a:rPr lang="en-US" sz="8099" i="true" spc="-161" strike="noStrike" u="none">
                <a:solidFill>
                  <a:srgbClr val="233346"/>
                </a:solidFill>
                <a:latin typeface="Anton Italics"/>
                <a:ea typeface="Anton Italics"/>
                <a:cs typeface="Anton Italics"/>
                <a:sym typeface="Anton Italics"/>
              </a:rPr>
              <a:t>CH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D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56633" y="1435262"/>
            <a:ext cx="17000516" cy="7416475"/>
          </a:xfrm>
          <a:custGeom>
            <a:avLst/>
            <a:gdLst/>
            <a:ahLst/>
            <a:cxnLst/>
            <a:rect r="r" b="b" t="t" l="l"/>
            <a:pathLst>
              <a:path h="7416475" w="17000516">
                <a:moveTo>
                  <a:pt x="0" y="0"/>
                </a:moveTo>
                <a:lnTo>
                  <a:pt x="17000516" y="0"/>
                </a:lnTo>
                <a:lnTo>
                  <a:pt x="17000516" y="7416476"/>
                </a:lnTo>
                <a:lnTo>
                  <a:pt x="0" y="74164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  <a:ln w="19050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1371821">
            <a:off x="737873" y="6726483"/>
            <a:ext cx="1243048" cy="3150281"/>
          </a:xfrm>
          <a:custGeom>
            <a:avLst/>
            <a:gdLst/>
            <a:ahLst/>
            <a:cxnLst/>
            <a:rect r="r" b="b" t="t" l="l"/>
            <a:pathLst>
              <a:path h="3150281" w="1243048">
                <a:moveTo>
                  <a:pt x="0" y="0"/>
                </a:moveTo>
                <a:lnTo>
                  <a:pt x="1243048" y="0"/>
                </a:lnTo>
                <a:lnTo>
                  <a:pt x="1243048" y="3150282"/>
                </a:lnTo>
                <a:lnTo>
                  <a:pt x="0" y="315028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2700000">
            <a:off x="16182783" y="156691"/>
            <a:ext cx="1744019" cy="1744019"/>
          </a:xfrm>
          <a:custGeom>
            <a:avLst/>
            <a:gdLst/>
            <a:ahLst/>
            <a:cxnLst/>
            <a:rect r="r" b="b" t="t" l="l"/>
            <a:pathLst>
              <a:path h="1744019" w="1744019">
                <a:moveTo>
                  <a:pt x="0" y="0"/>
                </a:moveTo>
                <a:lnTo>
                  <a:pt x="1744019" y="0"/>
                </a:lnTo>
                <a:lnTo>
                  <a:pt x="1744019" y="1744018"/>
                </a:lnTo>
                <a:lnTo>
                  <a:pt x="0" y="174401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D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25075" y="2004687"/>
            <a:ext cx="17437850" cy="6277626"/>
          </a:xfrm>
          <a:custGeom>
            <a:avLst/>
            <a:gdLst/>
            <a:ahLst/>
            <a:cxnLst/>
            <a:rect r="r" b="b" t="t" l="l"/>
            <a:pathLst>
              <a:path h="6277626" w="17437850">
                <a:moveTo>
                  <a:pt x="0" y="0"/>
                </a:moveTo>
                <a:lnTo>
                  <a:pt x="17437850" y="0"/>
                </a:lnTo>
                <a:lnTo>
                  <a:pt x="17437850" y="6277626"/>
                </a:lnTo>
                <a:lnTo>
                  <a:pt x="0" y="62776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  <a:ln w="19050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6147332" y="6219872"/>
            <a:ext cx="2250312" cy="4067128"/>
          </a:xfrm>
          <a:custGeom>
            <a:avLst/>
            <a:gdLst/>
            <a:ahLst/>
            <a:cxnLst/>
            <a:rect r="r" b="b" t="t" l="l"/>
            <a:pathLst>
              <a:path h="4067128" w="2250312">
                <a:moveTo>
                  <a:pt x="0" y="0"/>
                </a:moveTo>
                <a:lnTo>
                  <a:pt x="2250312" y="0"/>
                </a:lnTo>
                <a:lnTo>
                  <a:pt x="2250312" y="4067128"/>
                </a:lnTo>
                <a:lnTo>
                  <a:pt x="0" y="406712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1524812">
            <a:off x="1499956" y="-550292"/>
            <a:ext cx="2924884" cy="2855750"/>
          </a:xfrm>
          <a:custGeom>
            <a:avLst/>
            <a:gdLst/>
            <a:ahLst/>
            <a:cxnLst/>
            <a:rect r="r" b="b" t="t" l="l"/>
            <a:pathLst>
              <a:path h="2855750" w="2924884">
                <a:moveTo>
                  <a:pt x="0" y="0"/>
                </a:moveTo>
                <a:lnTo>
                  <a:pt x="2924883" y="0"/>
                </a:lnTo>
                <a:lnTo>
                  <a:pt x="2924883" y="2855750"/>
                </a:lnTo>
                <a:lnTo>
                  <a:pt x="0" y="285575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216650" y="259378"/>
            <a:ext cx="9854701" cy="13862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1339"/>
              </a:lnSpc>
              <a:spcBef>
                <a:spcPct val="0"/>
              </a:spcBef>
            </a:pPr>
            <a:r>
              <a:rPr lang="en-US" sz="8099" i="true" spc="-161">
                <a:solidFill>
                  <a:srgbClr val="233346"/>
                </a:solidFill>
                <a:latin typeface="Anton Italics"/>
                <a:ea typeface="Anton Italics"/>
                <a:cs typeface="Anton Italics"/>
                <a:sym typeface="Anton Italics"/>
              </a:rPr>
              <a:t>T</a:t>
            </a:r>
            <a:r>
              <a:rPr lang="en-US" sz="8099" i="true" spc="-161" strike="noStrike" u="none">
                <a:solidFill>
                  <a:srgbClr val="233346"/>
                </a:solidFill>
                <a:latin typeface="Anton Italics"/>
                <a:ea typeface="Anton Italics"/>
                <a:cs typeface="Anton Italics"/>
                <a:sym typeface="Anton Italics"/>
              </a:rPr>
              <a:t>OP 10 B</a:t>
            </a:r>
            <a:r>
              <a:rPr lang="en-US" sz="8099" i="true" spc="-161" strike="noStrike" u="none">
                <a:solidFill>
                  <a:srgbClr val="233346"/>
                </a:solidFill>
                <a:latin typeface="Anton Italics"/>
                <a:ea typeface="Anton Italics"/>
                <a:cs typeface="Anton Italics"/>
                <a:sym typeface="Anton Italics"/>
              </a:rPr>
              <a:t>OWL</a:t>
            </a:r>
            <a:r>
              <a:rPr lang="en-US" sz="8099" i="true" spc="-161" strike="noStrike" u="none">
                <a:solidFill>
                  <a:srgbClr val="233346"/>
                </a:solidFill>
                <a:latin typeface="Anton Italics"/>
                <a:ea typeface="Anton Italics"/>
                <a:cs typeface="Anton Italics"/>
                <a:sym typeface="Anton Italics"/>
              </a:rPr>
              <a:t>E</a:t>
            </a:r>
            <a:r>
              <a:rPr lang="en-US" sz="8099" i="true" spc="-161" strike="noStrike" u="none">
                <a:solidFill>
                  <a:srgbClr val="233346"/>
                </a:solidFill>
                <a:latin typeface="Anton Italics"/>
                <a:ea typeface="Anton Italics"/>
                <a:cs typeface="Anton Italics"/>
                <a:sym typeface="Anton Italics"/>
              </a:rPr>
              <a:t>R</a:t>
            </a:r>
            <a:r>
              <a:rPr lang="en-US" sz="8099" i="true" spc="-161" strike="noStrike" u="none">
                <a:solidFill>
                  <a:srgbClr val="233346"/>
                </a:solidFill>
                <a:latin typeface="Anton Italics"/>
                <a:ea typeface="Anton Italics"/>
                <a:cs typeface="Anton Italics"/>
                <a:sym typeface="Anton Italics"/>
              </a:rPr>
              <a:t>S</a:t>
            </a:r>
            <a:r>
              <a:rPr lang="en-US" sz="8099" i="true" spc="-161" strike="noStrike" u="none">
                <a:solidFill>
                  <a:srgbClr val="233346"/>
                </a:solidFill>
                <a:latin typeface="Anton Italics"/>
                <a:ea typeface="Anton Italics"/>
                <a:cs typeface="Anton Italics"/>
                <a:sym typeface="Anton Italics"/>
              </a:rPr>
              <a:t> </a:t>
            </a:r>
            <a:r>
              <a:rPr lang="en-US" sz="8099" i="true" spc="-161" strike="noStrike" u="none">
                <a:solidFill>
                  <a:srgbClr val="233346"/>
                </a:solidFill>
                <a:latin typeface="Anton Italics"/>
                <a:ea typeface="Anton Italics"/>
                <a:cs typeface="Anton Italics"/>
                <a:sym typeface="Anton Italics"/>
              </a:rPr>
              <a:t>TILL 2020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D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400318"/>
            <a:ext cx="16230600" cy="7486364"/>
          </a:xfrm>
          <a:custGeom>
            <a:avLst/>
            <a:gdLst/>
            <a:ahLst/>
            <a:cxnLst/>
            <a:rect r="r" b="b" t="t" l="l"/>
            <a:pathLst>
              <a:path h="7486364" w="16230600">
                <a:moveTo>
                  <a:pt x="0" y="0"/>
                </a:moveTo>
                <a:lnTo>
                  <a:pt x="16230600" y="0"/>
                </a:lnTo>
                <a:lnTo>
                  <a:pt x="16230600" y="7486364"/>
                </a:lnTo>
                <a:lnTo>
                  <a:pt x="0" y="74863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  <a:ln w="19050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4231665" y="397349"/>
            <a:ext cx="3554585" cy="3802427"/>
          </a:xfrm>
          <a:custGeom>
            <a:avLst/>
            <a:gdLst/>
            <a:ahLst/>
            <a:cxnLst/>
            <a:rect r="r" b="b" t="t" l="l"/>
            <a:pathLst>
              <a:path h="3802427" w="3554585">
                <a:moveTo>
                  <a:pt x="0" y="0"/>
                </a:moveTo>
                <a:lnTo>
                  <a:pt x="3554585" y="0"/>
                </a:lnTo>
                <a:lnTo>
                  <a:pt x="3554585" y="3802427"/>
                </a:lnTo>
                <a:lnTo>
                  <a:pt x="0" y="380242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278753" y="4874479"/>
            <a:ext cx="2614905" cy="4908525"/>
          </a:xfrm>
          <a:custGeom>
            <a:avLst/>
            <a:gdLst/>
            <a:ahLst/>
            <a:cxnLst/>
            <a:rect r="r" b="b" t="t" l="l"/>
            <a:pathLst>
              <a:path h="4908525" w="2614905">
                <a:moveTo>
                  <a:pt x="0" y="0"/>
                </a:moveTo>
                <a:lnTo>
                  <a:pt x="2614906" y="0"/>
                </a:lnTo>
                <a:lnTo>
                  <a:pt x="2614906" y="4908525"/>
                </a:lnTo>
                <a:lnTo>
                  <a:pt x="0" y="490852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D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98745" y="2526549"/>
            <a:ext cx="17090511" cy="5233901"/>
          </a:xfrm>
          <a:custGeom>
            <a:avLst/>
            <a:gdLst/>
            <a:ahLst/>
            <a:cxnLst/>
            <a:rect r="r" b="b" t="t" l="l"/>
            <a:pathLst>
              <a:path h="5233901" w="17090511">
                <a:moveTo>
                  <a:pt x="0" y="0"/>
                </a:moveTo>
                <a:lnTo>
                  <a:pt x="17090510" y="0"/>
                </a:lnTo>
                <a:lnTo>
                  <a:pt x="17090510" y="5233902"/>
                </a:lnTo>
                <a:lnTo>
                  <a:pt x="0" y="52339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10" t="0" r="-410" b="0"/>
            </a:stretch>
          </a:blipFill>
          <a:ln w="19050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6508363">
            <a:off x="14884121" y="6345272"/>
            <a:ext cx="3061927" cy="3061927"/>
          </a:xfrm>
          <a:custGeom>
            <a:avLst/>
            <a:gdLst/>
            <a:ahLst/>
            <a:cxnLst/>
            <a:rect r="r" b="b" t="t" l="l"/>
            <a:pathLst>
              <a:path h="3061927" w="3061927">
                <a:moveTo>
                  <a:pt x="0" y="0"/>
                </a:moveTo>
                <a:lnTo>
                  <a:pt x="3061928" y="0"/>
                </a:lnTo>
                <a:lnTo>
                  <a:pt x="3061928" y="3061927"/>
                </a:lnTo>
                <a:lnTo>
                  <a:pt x="0" y="306192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476602">
            <a:off x="196893" y="-114977"/>
            <a:ext cx="3141922" cy="3067658"/>
          </a:xfrm>
          <a:custGeom>
            <a:avLst/>
            <a:gdLst/>
            <a:ahLst/>
            <a:cxnLst/>
            <a:rect r="r" b="b" t="t" l="l"/>
            <a:pathLst>
              <a:path h="3067658" w="3141922">
                <a:moveTo>
                  <a:pt x="0" y="0"/>
                </a:moveTo>
                <a:lnTo>
                  <a:pt x="3141922" y="0"/>
                </a:lnTo>
                <a:lnTo>
                  <a:pt x="3141922" y="3067658"/>
                </a:lnTo>
                <a:lnTo>
                  <a:pt x="0" y="306765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898190" y="259378"/>
            <a:ext cx="16389810" cy="13862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1339"/>
              </a:lnSpc>
              <a:spcBef>
                <a:spcPct val="0"/>
              </a:spcBef>
            </a:pPr>
            <a:r>
              <a:rPr lang="en-US" sz="8099" i="true" spc="-161">
                <a:solidFill>
                  <a:srgbClr val="233346"/>
                </a:solidFill>
                <a:latin typeface="Anton Italics"/>
                <a:ea typeface="Anton Italics"/>
                <a:cs typeface="Anton Italics"/>
                <a:sym typeface="Anton Italics"/>
              </a:rPr>
              <a:t>T</a:t>
            </a:r>
            <a:r>
              <a:rPr lang="en-US" sz="8099" i="true" spc="-161" strike="noStrike" u="none">
                <a:solidFill>
                  <a:srgbClr val="233346"/>
                </a:solidFill>
                <a:latin typeface="Anton Italics"/>
                <a:ea typeface="Anton Italics"/>
                <a:cs typeface="Anton Italics"/>
                <a:sym typeface="Anton Italics"/>
              </a:rPr>
              <a:t>OP 10 PERFORMANCE TILL 2020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D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66136" y="1028700"/>
            <a:ext cx="17355729" cy="8265666"/>
          </a:xfrm>
          <a:custGeom>
            <a:avLst/>
            <a:gdLst/>
            <a:ahLst/>
            <a:cxnLst/>
            <a:rect r="r" b="b" t="t" l="l"/>
            <a:pathLst>
              <a:path h="8265666" w="17355729">
                <a:moveTo>
                  <a:pt x="0" y="0"/>
                </a:moveTo>
                <a:lnTo>
                  <a:pt x="17355728" y="0"/>
                </a:lnTo>
                <a:lnTo>
                  <a:pt x="17355728" y="8265666"/>
                </a:lnTo>
                <a:lnTo>
                  <a:pt x="0" y="82656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  <a:ln w="19050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213778" y="6660683"/>
            <a:ext cx="1244361" cy="3150281"/>
          </a:xfrm>
          <a:custGeom>
            <a:avLst/>
            <a:gdLst/>
            <a:ahLst/>
            <a:cxnLst/>
            <a:rect r="r" b="b" t="t" l="l"/>
            <a:pathLst>
              <a:path h="3150281" w="1244361">
                <a:moveTo>
                  <a:pt x="0" y="0"/>
                </a:moveTo>
                <a:lnTo>
                  <a:pt x="1244361" y="0"/>
                </a:lnTo>
                <a:lnTo>
                  <a:pt x="1244361" y="3150281"/>
                </a:lnTo>
                <a:lnTo>
                  <a:pt x="0" y="31502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7054472" y="261308"/>
            <a:ext cx="1534785" cy="1534785"/>
          </a:xfrm>
          <a:custGeom>
            <a:avLst/>
            <a:gdLst/>
            <a:ahLst/>
            <a:cxnLst/>
            <a:rect r="r" b="b" t="t" l="l"/>
            <a:pathLst>
              <a:path h="1534785" w="1534785">
                <a:moveTo>
                  <a:pt x="0" y="0"/>
                </a:moveTo>
                <a:lnTo>
                  <a:pt x="1534785" y="0"/>
                </a:lnTo>
                <a:lnTo>
                  <a:pt x="1534785" y="1534784"/>
                </a:lnTo>
                <a:lnTo>
                  <a:pt x="0" y="153478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D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646265">
            <a:off x="-40524" y="3630436"/>
            <a:ext cx="6533696" cy="5210500"/>
          </a:xfrm>
          <a:custGeom>
            <a:avLst/>
            <a:gdLst/>
            <a:ahLst/>
            <a:cxnLst/>
            <a:rect r="r" b="b" t="t" l="l"/>
            <a:pathLst>
              <a:path h="5210500" w="6533696">
                <a:moveTo>
                  <a:pt x="0" y="0"/>
                </a:moveTo>
                <a:lnTo>
                  <a:pt x="6533696" y="0"/>
                </a:lnTo>
                <a:lnTo>
                  <a:pt x="6533696" y="5210500"/>
                </a:lnTo>
                <a:lnTo>
                  <a:pt x="0" y="52105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982045" y="1644969"/>
            <a:ext cx="3682746" cy="8229600"/>
          </a:xfrm>
          <a:custGeom>
            <a:avLst/>
            <a:gdLst/>
            <a:ahLst/>
            <a:cxnLst/>
            <a:rect r="r" b="b" t="t" l="l"/>
            <a:pathLst>
              <a:path h="8229600" w="3682746">
                <a:moveTo>
                  <a:pt x="0" y="0"/>
                </a:moveTo>
                <a:lnTo>
                  <a:pt x="3682746" y="0"/>
                </a:lnTo>
                <a:lnTo>
                  <a:pt x="368274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516451" y="2513757"/>
            <a:ext cx="7255098" cy="3474279"/>
          </a:xfrm>
          <a:custGeom>
            <a:avLst/>
            <a:gdLst/>
            <a:ahLst/>
            <a:cxnLst/>
            <a:rect r="r" b="b" t="t" l="l"/>
            <a:pathLst>
              <a:path h="3474279" w="7255098">
                <a:moveTo>
                  <a:pt x="0" y="0"/>
                </a:moveTo>
                <a:lnTo>
                  <a:pt x="7255098" y="0"/>
                </a:lnTo>
                <a:lnTo>
                  <a:pt x="7255098" y="3474279"/>
                </a:lnTo>
                <a:lnTo>
                  <a:pt x="0" y="347427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-2966"/>
            </a:stretch>
          </a:blipFill>
          <a:ln w="19050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4900766" y="6235686"/>
            <a:ext cx="8486468" cy="1028984"/>
          </a:xfrm>
          <a:custGeom>
            <a:avLst/>
            <a:gdLst/>
            <a:ahLst/>
            <a:cxnLst/>
            <a:rect r="r" b="b" t="t" l="l"/>
            <a:pathLst>
              <a:path h="1028984" w="8486468">
                <a:moveTo>
                  <a:pt x="0" y="0"/>
                </a:moveTo>
                <a:lnTo>
                  <a:pt x="8486468" y="0"/>
                </a:lnTo>
                <a:lnTo>
                  <a:pt x="8486468" y="1028985"/>
                </a:lnTo>
                <a:lnTo>
                  <a:pt x="0" y="102898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  <a:ln w="19050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6278938" y="7510099"/>
            <a:ext cx="5730123" cy="1059085"/>
          </a:xfrm>
          <a:custGeom>
            <a:avLst/>
            <a:gdLst/>
            <a:ahLst/>
            <a:cxnLst/>
            <a:rect r="r" b="b" t="t" l="l"/>
            <a:pathLst>
              <a:path h="1059085" w="5730123">
                <a:moveTo>
                  <a:pt x="0" y="0"/>
                </a:moveTo>
                <a:lnTo>
                  <a:pt x="5730124" y="0"/>
                </a:lnTo>
                <a:lnTo>
                  <a:pt x="5730124" y="1059085"/>
                </a:lnTo>
                <a:lnTo>
                  <a:pt x="0" y="105908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  <a:ln w="1905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7" id="7"/>
          <p:cNvSpPr txBox="true"/>
          <p:nvPr/>
        </p:nvSpPr>
        <p:spPr>
          <a:xfrm rot="0">
            <a:off x="3226324" y="445570"/>
            <a:ext cx="11835352" cy="13849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339"/>
              </a:lnSpc>
              <a:spcBef>
                <a:spcPct val="0"/>
              </a:spcBef>
            </a:pPr>
            <a:r>
              <a:rPr lang="en-US" sz="8099" i="true" spc="-161">
                <a:solidFill>
                  <a:srgbClr val="233346"/>
                </a:solidFill>
                <a:latin typeface="Anton Italics"/>
                <a:ea typeface="Anton Italics"/>
                <a:cs typeface="Anton Italics"/>
                <a:sym typeface="Anton Italics"/>
              </a:rPr>
              <a:t>IMPORT LIBRARIES AND DATASET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D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476602">
            <a:off x="215793" y="4937694"/>
            <a:ext cx="4380597" cy="4277055"/>
          </a:xfrm>
          <a:custGeom>
            <a:avLst/>
            <a:gdLst/>
            <a:ahLst/>
            <a:cxnLst/>
            <a:rect r="r" b="b" t="t" l="l"/>
            <a:pathLst>
              <a:path h="4277055" w="4380597">
                <a:moveTo>
                  <a:pt x="0" y="0"/>
                </a:moveTo>
                <a:lnTo>
                  <a:pt x="4380597" y="0"/>
                </a:lnTo>
                <a:lnTo>
                  <a:pt x="4380597" y="4277055"/>
                </a:lnTo>
                <a:lnTo>
                  <a:pt x="0" y="42770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02924" y="1216997"/>
            <a:ext cx="17882153" cy="1810568"/>
          </a:xfrm>
          <a:custGeom>
            <a:avLst/>
            <a:gdLst/>
            <a:ahLst/>
            <a:cxnLst/>
            <a:rect r="r" b="b" t="t" l="l"/>
            <a:pathLst>
              <a:path h="1810568" w="17882153">
                <a:moveTo>
                  <a:pt x="0" y="0"/>
                </a:moveTo>
                <a:lnTo>
                  <a:pt x="17882152" y="0"/>
                </a:lnTo>
                <a:lnTo>
                  <a:pt x="17882152" y="1810568"/>
                </a:lnTo>
                <a:lnTo>
                  <a:pt x="0" y="181056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  <a:ln w="19050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5549959" y="3171643"/>
            <a:ext cx="7105676" cy="7115357"/>
          </a:xfrm>
          <a:custGeom>
            <a:avLst/>
            <a:gdLst/>
            <a:ahLst/>
            <a:cxnLst/>
            <a:rect r="r" b="b" t="t" l="l"/>
            <a:pathLst>
              <a:path h="7115357" w="7105676">
                <a:moveTo>
                  <a:pt x="0" y="0"/>
                </a:moveTo>
                <a:lnTo>
                  <a:pt x="7105676" y="0"/>
                </a:lnTo>
                <a:lnTo>
                  <a:pt x="7105676" y="7115357"/>
                </a:lnTo>
                <a:lnTo>
                  <a:pt x="0" y="711535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  <a:ln w="19050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-1923721">
            <a:off x="13828600" y="5434526"/>
            <a:ext cx="4073495" cy="4357518"/>
          </a:xfrm>
          <a:custGeom>
            <a:avLst/>
            <a:gdLst/>
            <a:ahLst/>
            <a:cxnLst/>
            <a:rect r="r" b="b" t="t" l="l"/>
            <a:pathLst>
              <a:path h="4357518" w="4073495">
                <a:moveTo>
                  <a:pt x="0" y="0"/>
                </a:moveTo>
                <a:lnTo>
                  <a:pt x="4073495" y="0"/>
                </a:lnTo>
                <a:lnTo>
                  <a:pt x="4073495" y="4357519"/>
                </a:lnTo>
                <a:lnTo>
                  <a:pt x="0" y="435751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898190" y="-169247"/>
            <a:ext cx="16389810" cy="13862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1339"/>
              </a:lnSpc>
              <a:spcBef>
                <a:spcPct val="0"/>
              </a:spcBef>
            </a:pPr>
            <a:r>
              <a:rPr lang="en-US" sz="8099" i="true" spc="-161">
                <a:solidFill>
                  <a:srgbClr val="233346"/>
                </a:solidFill>
                <a:latin typeface="Anton Italics"/>
                <a:ea typeface="Anton Italics"/>
                <a:cs typeface="Anton Italics"/>
                <a:sym typeface="Anton Italics"/>
              </a:rPr>
              <a:t>T</a:t>
            </a:r>
            <a:r>
              <a:rPr lang="en-US" sz="8099" i="true" spc="-161" strike="noStrike" u="none">
                <a:solidFill>
                  <a:srgbClr val="233346"/>
                </a:solidFill>
                <a:latin typeface="Anton Italics"/>
                <a:ea typeface="Anton Italics"/>
                <a:cs typeface="Anton Italics"/>
                <a:sym typeface="Anton Italics"/>
              </a:rPr>
              <a:t>OP 10 CITIES BY NUMBER OF MATCHES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D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67854" y="1792659"/>
            <a:ext cx="16520146" cy="2746474"/>
          </a:xfrm>
          <a:custGeom>
            <a:avLst/>
            <a:gdLst/>
            <a:ahLst/>
            <a:cxnLst/>
            <a:rect r="r" b="b" t="t" l="l"/>
            <a:pathLst>
              <a:path h="2746474" w="16520146">
                <a:moveTo>
                  <a:pt x="0" y="0"/>
                </a:moveTo>
                <a:lnTo>
                  <a:pt x="16520146" y="0"/>
                </a:lnTo>
                <a:lnTo>
                  <a:pt x="16520146" y="2746474"/>
                </a:lnTo>
                <a:lnTo>
                  <a:pt x="0" y="27464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  <a:ln w="19050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2730597" y="4791763"/>
            <a:ext cx="11301259" cy="5495237"/>
          </a:xfrm>
          <a:custGeom>
            <a:avLst/>
            <a:gdLst/>
            <a:ahLst/>
            <a:cxnLst/>
            <a:rect r="r" b="b" t="t" l="l"/>
            <a:pathLst>
              <a:path h="5495237" w="11301259">
                <a:moveTo>
                  <a:pt x="0" y="0"/>
                </a:moveTo>
                <a:lnTo>
                  <a:pt x="11301259" y="0"/>
                </a:lnTo>
                <a:lnTo>
                  <a:pt x="11301259" y="5495237"/>
                </a:lnTo>
                <a:lnTo>
                  <a:pt x="0" y="549523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19050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0" y="4791763"/>
            <a:ext cx="3087324" cy="5495237"/>
          </a:xfrm>
          <a:custGeom>
            <a:avLst/>
            <a:gdLst/>
            <a:ahLst/>
            <a:cxnLst/>
            <a:rect r="r" b="b" t="t" l="l"/>
            <a:pathLst>
              <a:path h="5495237" w="3087324">
                <a:moveTo>
                  <a:pt x="0" y="0"/>
                </a:moveTo>
                <a:lnTo>
                  <a:pt x="3087324" y="0"/>
                </a:lnTo>
                <a:lnTo>
                  <a:pt x="3087324" y="5495237"/>
                </a:lnTo>
                <a:lnTo>
                  <a:pt x="0" y="549523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277843" y="4411549"/>
            <a:ext cx="5010157" cy="5875451"/>
          </a:xfrm>
          <a:custGeom>
            <a:avLst/>
            <a:gdLst/>
            <a:ahLst/>
            <a:cxnLst/>
            <a:rect r="r" b="b" t="t" l="l"/>
            <a:pathLst>
              <a:path h="5875451" w="5010157">
                <a:moveTo>
                  <a:pt x="0" y="0"/>
                </a:moveTo>
                <a:lnTo>
                  <a:pt x="5010157" y="0"/>
                </a:lnTo>
                <a:lnTo>
                  <a:pt x="5010157" y="5875451"/>
                </a:lnTo>
                <a:lnTo>
                  <a:pt x="0" y="587545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898190" y="259378"/>
            <a:ext cx="16389810" cy="13862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1339"/>
              </a:lnSpc>
              <a:spcBef>
                <a:spcPct val="0"/>
              </a:spcBef>
            </a:pPr>
            <a:r>
              <a:rPr lang="en-US" sz="8099" i="true" spc="-161">
                <a:solidFill>
                  <a:srgbClr val="233346"/>
                </a:solidFill>
                <a:latin typeface="Anton Italics"/>
                <a:ea typeface="Anton Italics"/>
                <a:cs typeface="Anton Italics"/>
                <a:sym typeface="Anton Italics"/>
              </a:rPr>
              <a:t>T</a:t>
            </a:r>
            <a:r>
              <a:rPr lang="en-US" sz="8099" i="true" spc="-161" strike="noStrike" u="none">
                <a:solidFill>
                  <a:srgbClr val="233346"/>
                </a:solidFill>
                <a:latin typeface="Anton Italics"/>
                <a:ea typeface="Anton Italics"/>
                <a:cs typeface="Anton Italics"/>
                <a:sym typeface="Anton Italics"/>
              </a:rPr>
              <a:t>OP DISMISSAL KIND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D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744747" y="1357538"/>
            <a:ext cx="10543253" cy="3716497"/>
          </a:xfrm>
          <a:custGeom>
            <a:avLst/>
            <a:gdLst/>
            <a:ahLst/>
            <a:cxnLst/>
            <a:rect r="r" b="b" t="t" l="l"/>
            <a:pathLst>
              <a:path h="3716497" w="10543253">
                <a:moveTo>
                  <a:pt x="0" y="0"/>
                </a:moveTo>
                <a:lnTo>
                  <a:pt x="10543253" y="0"/>
                </a:lnTo>
                <a:lnTo>
                  <a:pt x="10543253" y="3716496"/>
                </a:lnTo>
                <a:lnTo>
                  <a:pt x="0" y="37164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  <a:ln w="19050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1507732">
            <a:off x="-543852" y="1684711"/>
            <a:ext cx="6940469" cy="5527137"/>
          </a:xfrm>
          <a:custGeom>
            <a:avLst/>
            <a:gdLst/>
            <a:ahLst/>
            <a:cxnLst/>
            <a:rect r="r" b="b" t="t" l="l"/>
            <a:pathLst>
              <a:path h="5527137" w="6940469">
                <a:moveTo>
                  <a:pt x="0" y="0"/>
                </a:moveTo>
                <a:lnTo>
                  <a:pt x="6940469" y="0"/>
                </a:lnTo>
                <a:lnTo>
                  <a:pt x="6940469" y="5527137"/>
                </a:lnTo>
                <a:lnTo>
                  <a:pt x="0" y="55271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082115" y="5582408"/>
            <a:ext cx="11872788" cy="4704592"/>
          </a:xfrm>
          <a:custGeom>
            <a:avLst/>
            <a:gdLst/>
            <a:ahLst/>
            <a:cxnLst/>
            <a:rect r="r" b="b" t="t" l="l"/>
            <a:pathLst>
              <a:path h="4704592" w="11872788">
                <a:moveTo>
                  <a:pt x="0" y="0"/>
                </a:moveTo>
                <a:lnTo>
                  <a:pt x="11872789" y="0"/>
                </a:lnTo>
                <a:lnTo>
                  <a:pt x="11872789" y="4704592"/>
                </a:lnTo>
                <a:lnTo>
                  <a:pt x="0" y="470459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  <a:ln w="19050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5403705" y="5074034"/>
            <a:ext cx="2884295" cy="5212966"/>
          </a:xfrm>
          <a:custGeom>
            <a:avLst/>
            <a:gdLst/>
            <a:ahLst/>
            <a:cxnLst/>
            <a:rect r="r" b="b" t="t" l="l"/>
            <a:pathLst>
              <a:path h="5212966" w="2884295">
                <a:moveTo>
                  <a:pt x="0" y="0"/>
                </a:moveTo>
                <a:lnTo>
                  <a:pt x="2884295" y="0"/>
                </a:lnTo>
                <a:lnTo>
                  <a:pt x="2884295" y="5212966"/>
                </a:lnTo>
                <a:lnTo>
                  <a:pt x="0" y="521296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0" y="-28707"/>
            <a:ext cx="8535309" cy="13862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1339"/>
              </a:lnSpc>
              <a:spcBef>
                <a:spcPct val="0"/>
              </a:spcBef>
            </a:pPr>
            <a:r>
              <a:rPr lang="en-US" sz="8099" i="true" spc="-161">
                <a:solidFill>
                  <a:srgbClr val="233346"/>
                </a:solidFill>
                <a:latin typeface="Anton Italics"/>
                <a:ea typeface="Anton Italics"/>
                <a:cs typeface="Anton Italics"/>
                <a:sym typeface="Anton Italics"/>
              </a:rPr>
              <a:t>T</a:t>
            </a:r>
            <a:r>
              <a:rPr lang="en-US" sz="8099" i="true" spc="-161" strike="noStrike" u="none">
                <a:solidFill>
                  <a:srgbClr val="233346"/>
                </a:solidFill>
                <a:latin typeface="Anton Italics"/>
                <a:ea typeface="Anton Italics"/>
                <a:cs typeface="Anton Italics"/>
                <a:sym typeface="Anton Italics"/>
              </a:rPr>
              <a:t>OP 10 BEST FIELDERS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D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17510" y="1233845"/>
            <a:ext cx="15252980" cy="8808596"/>
          </a:xfrm>
          <a:custGeom>
            <a:avLst/>
            <a:gdLst/>
            <a:ahLst/>
            <a:cxnLst/>
            <a:rect r="r" b="b" t="t" l="l"/>
            <a:pathLst>
              <a:path h="8808596" w="15252980">
                <a:moveTo>
                  <a:pt x="0" y="0"/>
                </a:moveTo>
                <a:lnTo>
                  <a:pt x="15252980" y="0"/>
                </a:lnTo>
                <a:lnTo>
                  <a:pt x="15252980" y="8808595"/>
                </a:lnTo>
                <a:lnTo>
                  <a:pt x="0" y="88085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  <a:ln w="19050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763545">
            <a:off x="-857102" y="-554362"/>
            <a:ext cx="3175022" cy="6373218"/>
          </a:xfrm>
          <a:custGeom>
            <a:avLst/>
            <a:gdLst/>
            <a:ahLst/>
            <a:cxnLst/>
            <a:rect r="r" b="b" t="t" l="l"/>
            <a:pathLst>
              <a:path h="6373218" w="3175022">
                <a:moveTo>
                  <a:pt x="0" y="0"/>
                </a:moveTo>
                <a:lnTo>
                  <a:pt x="3175022" y="0"/>
                </a:lnTo>
                <a:lnTo>
                  <a:pt x="3175022" y="6373218"/>
                </a:lnTo>
                <a:lnTo>
                  <a:pt x="0" y="637321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960532" y="2179633"/>
            <a:ext cx="4327468" cy="7821301"/>
          </a:xfrm>
          <a:custGeom>
            <a:avLst/>
            <a:gdLst/>
            <a:ahLst/>
            <a:cxnLst/>
            <a:rect r="r" b="b" t="t" l="l"/>
            <a:pathLst>
              <a:path h="7821301" w="4327468">
                <a:moveTo>
                  <a:pt x="0" y="0"/>
                </a:moveTo>
                <a:lnTo>
                  <a:pt x="4327468" y="0"/>
                </a:lnTo>
                <a:lnTo>
                  <a:pt x="4327468" y="7821301"/>
                </a:lnTo>
                <a:lnTo>
                  <a:pt x="0" y="782130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649575" y="-152400"/>
            <a:ext cx="8988850" cy="13862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1339"/>
              </a:lnSpc>
              <a:spcBef>
                <a:spcPct val="0"/>
              </a:spcBef>
            </a:pPr>
            <a:r>
              <a:rPr lang="en-US" sz="8099" i="true" spc="-161">
                <a:solidFill>
                  <a:srgbClr val="233346"/>
                </a:solidFill>
                <a:latin typeface="Anton Italics"/>
                <a:ea typeface="Anton Italics"/>
                <a:cs typeface="Anton Italics"/>
                <a:sym typeface="Anton Italics"/>
              </a:rPr>
              <a:t>ANALY</a:t>
            </a:r>
            <a:r>
              <a:rPr lang="en-US" sz="8099" i="true" spc="-161" strike="noStrike" u="none">
                <a:solidFill>
                  <a:srgbClr val="233346"/>
                </a:solidFill>
                <a:latin typeface="Anton Italics"/>
                <a:ea typeface="Anton Italics"/>
                <a:cs typeface="Anton Italics"/>
                <a:sym typeface="Anton Italics"/>
              </a:rPr>
              <a:t>SIS OVER BY OVER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D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305790"/>
            <a:ext cx="13627353" cy="9675421"/>
          </a:xfrm>
          <a:custGeom>
            <a:avLst/>
            <a:gdLst/>
            <a:ahLst/>
            <a:cxnLst/>
            <a:rect r="r" b="b" t="t" l="l"/>
            <a:pathLst>
              <a:path h="9675421" w="13627353">
                <a:moveTo>
                  <a:pt x="0" y="0"/>
                </a:moveTo>
                <a:lnTo>
                  <a:pt x="13627353" y="0"/>
                </a:lnTo>
                <a:lnTo>
                  <a:pt x="13627353" y="9675420"/>
                </a:lnTo>
                <a:lnTo>
                  <a:pt x="0" y="96754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  <a:ln w="19050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2935057">
            <a:off x="-283437" y="-566220"/>
            <a:ext cx="1744019" cy="1744019"/>
          </a:xfrm>
          <a:custGeom>
            <a:avLst/>
            <a:gdLst/>
            <a:ahLst/>
            <a:cxnLst/>
            <a:rect r="r" b="b" t="t" l="l"/>
            <a:pathLst>
              <a:path h="1744019" w="1744019">
                <a:moveTo>
                  <a:pt x="0" y="0"/>
                </a:moveTo>
                <a:lnTo>
                  <a:pt x="1744019" y="0"/>
                </a:lnTo>
                <a:lnTo>
                  <a:pt x="1744019" y="1744019"/>
                </a:lnTo>
                <a:lnTo>
                  <a:pt x="0" y="17440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968366" y="305790"/>
            <a:ext cx="2915959" cy="9899862"/>
          </a:xfrm>
          <a:custGeom>
            <a:avLst/>
            <a:gdLst/>
            <a:ahLst/>
            <a:cxnLst/>
            <a:rect r="r" b="b" t="t" l="l"/>
            <a:pathLst>
              <a:path h="9899862" w="2915959">
                <a:moveTo>
                  <a:pt x="0" y="0"/>
                </a:moveTo>
                <a:lnTo>
                  <a:pt x="2915959" y="0"/>
                </a:lnTo>
                <a:lnTo>
                  <a:pt x="2915959" y="9899861"/>
                </a:lnTo>
                <a:lnTo>
                  <a:pt x="0" y="989986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D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2058464"/>
            <a:ext cx="11301259" cy="3291492"/>
          </a:xfrm>
          <a:custGeom>
            <a:avLst/>
            <a:gdLst/>
            <a:ahLst/>
            <a:cxnLst/>
            <a:rect r="r" b="b" t="t" l="l"/>
            <a:pathLst>
              <a:path h="3291492" w="11301259">
                <a:moveTo>
                  <a:pt x="0" y="0"/>
                </a:moveTo>
                <a:lnTo>
                  <a:pt x="11301259" y="0"/>
                </a:lnTo>
                <a:lnTo>
                  <a:pt x="11301259" y="3291492"/>
                </a:lnTo>
                <a:lnTo>
                  <a:pt x="0" y="32914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  <a:ln w="19050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0263745" y="4328991"/>
            <a:ext cx="8024255" cy="5958009"/>
          </a:xfrm>
          <a:custGeom>
            <a:avLst/>
            <a:gdLst/>
            <a:ahLst/>
            <a:cxnLst/>
            <a:rect r="r" b="b" t="t" l="l"/>
            <a:pathLst>
              <a:path h="5958009" w="8024255">
                <a:moveTo>
                  <a:pt x="0" y="0"/>
                </a:moveTo>
                <a:lnTo>
                  <a:pt x="8024255" y="0"/>
                </a:lnTo>
                <a:lnTo>
                  <a:pt x="8024255" y="5958009"/>
                </a:lnTo>
                <a:lnTo>
                  <a:pt x="0" y="595800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19050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903366">
            <a:off x="636643" y="4617714"/>
            <a:ext cx="6507551" cy="5761664"/>
          </a:xfrm>
          <a:custGeom>
            <a:avLst/>
            <a:gdLst/>
            <a:ahLst/>
            <a:cxnLst/>
            <a:rect r="r" b="b" t="t" l="l"/>
            <a:pathLst>
              <a:path h="5761664" w="6507551">
                <a:moveTo>
                  <a:pt x="0" y="0"/>
                </a:moveTo>
                <a:lnTo>
                  <a:pt x="6507550" y="0"/>
                </a:lnTo>
                <a:lnTo>
                  <a:pt x="6507550" y="5761664"/>
                </a:lnTo>
                <a:lnTo>
                  <a:pt x="0" y="576166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-11022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5827215">
            <a:off x="13044887" y="214191"/>
            <a:ext cx="4214413" cy="4114800"/>
          </a:xfrm>
          <a:custGeom>
            <a:avLst/>
            <a:gdLst/>
            <a:ahLst/>
            <a:cxnLst/>
            <a:rect r="r" b="b" t="t" l="l"/>
            <a:pathLst>
              <a:path h="4114800" w="4214413">
                <a:moveTo>
                  <a:pt x="0" y="0"/>
                </a:moveTo>
                <a:lnTo>
                  <a:pt x="4214413" y="0"/>
                </a:lnTo>
                <a:lnTo>
                  <a:pt x="421441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6596956" y="259378"/>
            <a:ext cx="5442986" cy="13862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1339"/>
              </a:lnSpc>
              <a:spcBef>
                <a:spcPct val="0"/>
              </a:spcBef>
            </a:pPr>
            <a:r>
              <a:rPr lang="en-US" sz="8099" i="true" spc="-161">
                <a:solidFill>
                  <a:srgbClr val="233346"/>
                </a:solidFill>
                <a:latin typeface="Anton Italics"/>
                <a:ea typeface="Anton Italics"/>
                <a:cs typeface="Anton Italics"/>
                <a:sym typeface="Anton Italics"/>
              </a:rPr>
              <a:t>T</a:t>
            </a:r>
            <a:r>
              <a:rPr lang="en-US" sz="8099" i="true" spc="-161" strike="noStrike" u="none">
                <a:solidFill>
                  <a:srgbClr val="233346"/>
                </a:solidFill>
                <a:latin typeface="Anton Italics"/>
                <a:ea typeface="Anton Italics"/>
                <a:cs typeface="Anton Italics"/>
                <a:sym typeface="Anton Italics"/>
              </a:rPr>
              <a:t>OSS DECISION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D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816994">
            <a:off x="1366874" y="1573243"/>
            <a:ext cx="4584243" cy="1633658"/>
          </a:xfrm>
          <a:custGeom>
            <a:avLst/>
            <a:gdLst/>
            <a:ahLst/>
            <a:cxnLst/>
            <a:rect r="r" b="b" t="t" l="l"/>
            <a:pathLst>
              <a:path h="1633658" w="4584243">
                <a:moveTo>
                  <a:pt x="4584243" y="0"/>
                </a:moveTo>
                <a:lnTo>
                  <a:pt x="0" y="0"/>
                </a:lnTo>
                <a:lnTo>
                  <a:pt x="0" y="1633657"/>
                </a:lnTo>
                <a:lnTo>
                  <a:pt x="4584243" y="1633657"/>
                </a:lnTo>
                <a:lnTo>
                  <a:pt x="4584243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38644">
            <a:off x="13199765" y="1872404"/>
            <a:ext cx="3565077" cy="1270464"/>
          </a:xfrm>
          <a:custGeom>
            <a:avLst/>
            <a:gdLst/>
            <a:ahLst/>
            <a:cxnLst/>
            <a:rect r="r" b="b" t="t" l="l"/>
            <a:pathLst>
              <a:path h="1270464" w="3565077">
                <a:moveTo>
                  <a:pt x="0" y="0"/>
                </a:moveTo>
                <a:lnTo>
                  <a:pt x="3565077" y="0"/>
                </a:lnTo>
                <a:lnTo>
                  <a:pt x="3565077" y="1270464"/>
                </a:lnTo>
                <a:lnTo>
                  <a:pt x="0" y="12704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697624" y="2571360"/>
            <a:ext cx="8892751" cy="53310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359"/>
              </a:lnSpc>
            </a:pPr>
            <a:r>
              <a:rPr lang="en-US" sz="21658" i="true" spc="-433">
                <a:solidFill>
                  <a:srgbClr val="233346"/>
                </a:solidFill>
                <a:latin typeface="Anton Italics"/>
                <a:ea typeface="Anton Italics"/>
                <a:cs typeface="Anton Italics"/>
                <a:sym typeface="Anton Italics"/>
              </a:rPr>
              <a:t>THANK YOU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265927" y="3644496"/>
            <a:ext cx="7112534" cy="5664163"/>
          </a:xfrm>
          <a:custGeom>
            <a:avLst/>
            <a:gdLst/>
            <a:ahLst/>
            <a:cxnLst/>
            <a:rect r="r" b="b" t="t" l="l"/>
            <a:pathLst>
              <a:path h="5664163" w="7112534">
                <a:moveTo>
                  <a:pt x="0" y="0"/>
                </a:moveTo>
                <a:lnTo>
                  <a:pt x="7112534" y="0"/>
                </a:lnTo>
                <a:lnTo>
                  <a:pt x="7112534" y="5664164"/>
                </a:lnTo>
                <a:lnTo>
                  <a:pt x="0" y="566416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091490" y="760037"/>
            <a:ext cx="5196510" cy="9391975"/>
          </a:xfrm>
          <a:custGeom>
            <a:avLst/>
            <a:gdLst/>
            <a:ahLst/>
            <a:cxnLst/>
            <a:rect r="r" b="b" t="t" l="l"/>
            <a:pathLst>
              <a:path h="9391975" w="5196510">
                <a:moveTo>
                  <a:pt x="0" y="0"/>
                </a:moveTo>
                <a:lnTo>
                  <a:pt x="5196510" y="0"/>
                </a:lnTo>
                <a:lnTo>
                  <a:pt x="5196510" y="9391974"/>
                </a:lnTo>
                <a:lnTo>
                  <a:pt x="0" y="939197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D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92985" y="268273"/>
            <a:ext cx="17495015" cy="6823056"/>
          </a:xfrm>
          <a:custGeom>
            <a:avLst/>
            <a:gdLst/>
            <a:ahLst/>
            <a:cxnLst/>
            <a:rect r="r" b="b" t="t" l="l"/>
            <a:pathLst>
              <a:path h="6823056" w="17495015">
                <a:moveTo>
                  <a:pt x="0" y="0"/>
                </a:moveTo>
                <a:lnTo>
                  <a:pt x="17495015" y="0"/>
                </a:lnTo>
                <a:lnTo>
                  <a:pt x="17495015" y="6823055"/>
                </a:lnTo>
                <a:lnTo>
                  <a:pt x="0" y="68230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  <a:ln w="19050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3611544">
            <a:off x="15768011" y="7099223"/>
            <a:ext cx="2982577" cy="2982577"/>
          </a:xfrm>
          <a:custGeom>
            <a:avLst/>
            <a:gdLst/>
            <a:ahLst/>
            <a:cxnLst/>
            <a:rect r="r" b="b" t="t" l="l"/>
            <a:pathLst>
              <a:path h="2982577" w="2982577">
                <a:moveTo>
                  <a:pt x="0" y="0"/>
                </a:moveTo>
                <a:lnTo>
                  <a:pt x="2982578" y="0"/>
                </a:lnTo>
                <a:lnTo>
                  <a:pt x="2982578" y="2982577"/>
                </a:lnTo>
                <a:lnTo>
                  <a:pt x="0" y="298257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2289919">
            <a:off x="1253028" y="6704835"/>
            <a:ext cx="4115376" cy="3277336"/>
          </a:xfrm>
          <a:custGeom>
            <a:avLst/>
            <a:gdLst/>
            <a:ahLst/>
            <a:cxnLst/>
            <a:rect r="r" b="b" t="t" l="l"/>
            <a:pathLst>
              <a:path h="3277336" w="4115376">
                <a:moveTo>
                  <a:pt x="0" y="0"/>
                </a:moveTo>
                <a:lnTo>
                  <a:pt x="4115376" y="0"/>
                </a:lnTo>
                <a:lnTo>
                  <a:pt x="4115376" y="3277336"/>
                </a:lnTo>
                <a:lnTo>
                  <a:pt x="0" y="327733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D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93668" y="1792842"/>
            <a:ext cx="14781819" cy="5986637"/>
          </a:xfrm>
          <a:custGeom>
            <a:avLst/>
            <a:gdLst/>
            <a:ahLst/>
            <a:cxnLst/>
            <a:rect r="r" b="b" t="t" l="l"/>
            <a:pathLst>
              <a:path h="5986637" w="14781819">
                <a:moveTo>
                  <a:pt x="0" y="0"/>
                </a:moveTo>
                <a:lnTo>
                  <a:pt x="14781819" y="0"/>
                </a:lnTo>
                <a:lnTo>
                  <a:pt x="14781819" y="5986637"/>
                </a:lnTo>
                <a:lnTo>
                  <a:pt x="0" y="598663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  <a:ln w="19050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true" flipV="false" rot="-1993149">
            <a:off x="1397812" y="6818265"/>
            <a:ext cx="1541044" cy="1807195"/>
          </a:xfrm>
          <a:custGeom>
            <a:avLst/>
            <a:gdLst/>
            <a:ahLst/>
            <a:cxnLst/>
            <a:rect r="r" b="b" t="t" l="l"/>
            <a:pathLst>
              <a:path h="1807195" w="1541044">
                <a:moveTo>
                  <a:pt x="1541044" y="0"/>
                </a:moveTo>
                <a:lnTo>
                  <a:pt x="0" y="0"/>
                </a:lnTo>
                <a:lnTo>
                  <a:pt x="0" y="1807195"/>
                </a:lnTo>
                <a:lnTo>
                  <a:pt x="1541044" y="1807195"/>
                </a:lnTo>
                <a:lnTo>
                  <a:pt x="1541044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3454987">
            <a:off x="14502960" y="8865015"/>
            <a:ext cx="869175" cy="1732053"/>
          </a:xfrm>
          <a:custGeom>
            <a:avLst/>
            <a:gdLst/>
            <a:ahLst/>
            <a:cxnLst/>
            <a:rect r="r" b="b" t="t" l="l"/>
            <a:pathLst>
              <a:path h="1732053" w="869175">
                <a:moveTo>
                  <a:pt x="869175" y="0"/>
                </a:moveTo>
                <a:lnTo>
                  <a:pt x="0" y="0"/>
                </a:lnTo>
                <a:lnTo>
                  <a:pt x="0" y="1732053"/>
                </a:lnTo>
                <a:lnTo>
                  <a:pt x="869175" y="1732053"/>
                </a:lnTo>
                <a:lnTo>
                  <a:pt x="869175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48030" y="601961"/>
            <a:ext cx="4119875" cy="853478"/>
          </a:xfrm>
          <a:custGeom>
            <a:avLst/>
            <a:gdLst/>
            <a:ahLst/>
            <a:cxnLst/>
            <a:rect r="r" b="b" t="t" l="l"/>
            <a:pathLst>
              <a:path h="853478" w="4119875">
                <a:moveTo>
                  <a:pt x="0" y="0"/>
                </a:moveTo>
                <a:lnTo>
                  <a:pt x="4119875" y="0"/>
                </a:lnTo>
                <a:lnTo>
                  <a:pt x="4119875" y="853478"/>
                </a:lnTo>
                <a:lnTo>
                  <a:pt x="0" y="85347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1564056">
            <a:off x="13050055" y="5878265"/>
            <a:ext cx="3554585" cy="3802427"/>
          </a:xfrm>
          <a:custGeom>
            <a:avLst/>
            <a:gdLst/>
            <a:ahLst/>
            <a:cxnLst/>
            <a:rect r="r" b="b" t="t" l="l"/>
            <a:pathLst>
              <a:path h="3802427" w="3554585">
                <a:moveTo>
                  <a:pt x="0" y="0"/>
                </a:moveTo>
                <a:lnTo>
                  <a:pt x="3554585" y="0"/>
                </a:lnTo>
                <a:lnTo>
                  <a:pt x="3554585" y="3802427"/>
                </a:lnTo>
                <a:lnTo>
                  <a:pt x="0" y="380242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D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856571">
            <a:off x="8050840" y="1804046"/>
            <a:ext cx="3059607" cy="757476"/>
          </a:xfrm>
          <a:custGeom>
            <a:avLst/>
            <a:gdLst/>
            <a:ahLst/>
            <a:cxnLst/>
            <a:rect r="r" b="b" t="t" l="l"/>
            <a:pathLst>
              <a:path h="757476" w="3059607">
                <a:moveTo>
                  <a:pt x="0" y="0"/>
                </a:moveTo>
                <a:lnTo>
                  <a:pt x="3059607" y="0"/>
                </a:lnTo>
                <a:lnTo>
                  <a:pt x="3059607" y="757475"/>
                </a:lnTo>
                <a:lnTo>
                  <a:pt x="0" y="7574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937385">
            <a:off x="15930319" y="3061822"/>
            <a:ext cx="1136843" cy="992154"/>
          </a:xfrm>
          <a:custGeom>
            <a:avLst/>
            <a:gdLst/>
            <a:ahLst/>
            <a:cxnLst/>
            <a:rect r="r" b="b" t="t" l="l"/>
            <a:pathLst>
              <a:path h="992154" w="1136843">
                <a:moveTo>
                  <a:pt x="0" y="0"/>
                </a:moveTo>
                <a:lnTo>
                  <a:pt x="1136843" y="0"/>
                </a:lnTo>
                <a:lnTo>
                  <a:pt x="1136843" y="992154"/>
                </a:lnTo>
                <a:lnTo>
                  <a:pt x="0" y="9921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480587"/>
            <a:ext cx="5261885" cy="548113"/>
          </a:xfrm>
          <a:custGeom>
            <a:avLst/>
            <a:gdLst/>
            <a:ahLst/>
            <a:cxnLst/>
            <a:rect r="r" b="b" t="t" l="l"/>
            <a:pathLst>
              <a:path h="548113" w="5261885">
                <a:moveTo>
                  <a:pt x="0" y="0"/>
                </a:moveTo>
                <a:lnTo>
                  <a:pt x="5261885" y="0"/>
                </a:lnTo>
                <a:lnTo>
                  <a:pt x="5261885" y="548113"/>
                </a:lnTo>
                <a:lnTo>
                  <a:pt x="0" y="54811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  <a:ln w="19050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0390367" y="480587"/>
            <a:ext cx="4604150" cy="548113"/>
          </a:xfrm>
          <a:custGeom>
            <a:avLst/>
            <a:gdLst/>
            <a:ahLst/>
            <a:cxnLst/>
            <a:rect r="r" b="b" t="t" l="l"/>
            <a:pathLst>
              <a:path h="548113" w="4604150">
                <a:moveTo>
                  <a:pt x="0" y="0"/>
                </a:moveTo>
                <a:lnTo>
                  <a:pt x="4604150" y="0"/>
                </a:lnTo>
                <a:lnTo>
                  <a:pt x="4604150" y="548113"/>
                </a:lnTo>
                <a:lnTo>
                  <a:pt x="0" y="54811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  <a:ln w="19050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028700" y="1478055"/>
            <a:ext cx="5637008" cy="7780245"/>
          </a:xfrm>
          <a:custGeom>
            <a:avLst/>
            <a:gdLst/>
            <a:ahLst/>
            <a:cxnLst/>
            <a:rect r="r" b="b" t="t" l="l"/>
            <a:pathLst>
              <a:path h="7780245" w="5637008">
                <a:moveTo>
                  <a:pt x="0" y="0"/>
                </a:moveTo>
                <a:lnTo>
                  <a:pt x="5637008" y="0"/>
                </a:lnTo>
                <a:lnTo>
                  <a:pt x="5637008" y="7780245"/>
                </a:lnTo>
                <a:lnTo>
                  <a:pt x="0" y="778024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  <a:ln w="19050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-594562" y="6172200"/>
            <a:ext cx="2092056" cy="4114800"/>
          </a:xfrm>
          <a:custGeom>
            <a:avLst/>
            <a:gdLst/>
            <a:ahLst/>
            <a:cxnLst/>
            <a:rect r="r" b="b" t="t" l="l"/>
            <a:pathLst>
              <a:path h="4114800" w="2092056">
                <a:moveTo>
                  <a:pt x="0" y="0"/>
                </a:moveTo>
                <a:lnTo>
                  <a:pt x="2092056" y="0"/>
                </a:lnTo>
                <a:lnTo>
                  <a:pt x="209205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663522">
            <a:off x="4657776" y="8676426"/>
            <a:ext cx="3265619" cy="1163748"/>
          </a:xfrm>
          <a:custGeom>
            <a:avLst/>
            <a:gdLst/>
            <a:ahLst/>
            <a:cxnLst/>
            <a:rect r="r" b="b" t="t" l="l"/>
            <a:pathLst>
              <a:path h="1163748" w="3265619">
                <a:moveTo>
                  <a:pt x="3265619" y="0"/>
                </a:moveTo>
                <a:lnTo>
                  <a:pt x="0" y="0"/>
                </a:lnTo>
                <a:lnTo>
                  <a:pt x="0" y="1163748"/>
                </a:lnTo>
                <a:lnTo>
                  <a:pt x="3265619" y="1163748"/>
                </a:lnTo>
                <a:lnTo>
                  <a:pt x="3265619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390367" y="1478055"/>
            <a:ext cx="5694309" cy="7780245"/>
          </a:xfrm>
          <a:custGeom>
            <a:avLst/>
            <a:gdLst/>
            <a:ahLst/>
            <a:cxnLst/>
            <a:rect r="r" b="b" t="t" l="l"/>
            <a:pathLst>
              <a:path h="7780245" w="5694309">
                <a:moveTo>
                  <a:pt x="0" y="0"/>
                </a:moveTo>
                <a:lnTo>
                  <a:pt x="5694309" y="0"/>
                </a:lnTo>
                <a:lnTo>
                  <a:pt x="5694309" y="7780245"/>
                </a:lnTo>
                <a:lnTo>
                  <a:pt x="0" y="7780245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  <a:ln w="19050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16011311" y="6316634"/>
            <a:ext cx="2276689" cy="4114800"/>
          </a:xfrm>
          <a:custGeom>
            <a:avLst/>
            <a:gdLst/>
            <a:ahLst/>
            <a:cxnLst/>
            <a:rect r="r" b="b" t="t" l="l"/>
            <a:pathLst>
              <a:path h="4114800" w="2276689">
                <a:moveTo>
                  <a:pt x="0" y="0"/>
                </a:moveTo>
                <a:lnTo>
                  <a:pt x="2276689" y="0"/>
                </a:lnTo>
                <a:lnTo>
                  <a:pt x="227668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D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726894" y="4167493"/>
            <a:ext cx="4864689" cy="6119507"/>
          </a:xfrm>
          <a:custGeom>
            <a:avLst/>
            <a:gdLst/>
            <a:ahLst/>
            <a:cxnLst/>
            <a:rect r="r" b="b" t="t" l="l"/>
            <a:pathLst>
              <a:path h="6119507" w="4864689">
                <a:moveTo>
                  <a:pt x="0" y="0"/>
                </a:moveTo>
                <a:lnTo>
                  <a:pt x="4864689" y="0"/>
                </a:lnTo>
                <a:lnTo>
                  <a:pt x="4864689" y="6119507"/>
                </a:lnTo>
                <a:lnTo>
                  <a:pt x="0" y="61195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  <a:ln w="19050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true" flipV="true" rot="0">
            <a:off x="16955832" y="9308462"/>
            <a:ext cx="2664335" cy="978538"/>
          </a:xfrm>
          <a:custGeom>
            <a:avLst/>
            <a:gdLst/>
            <a:ahLst/>
            <a:cxnLst/>
            <a:rect r="r" b="b" t="t" l="l"/>
            <a:pathLst>
              <a:path h="978538" w="2664335">
                <a:moveTo>
                  <a:pt x="2664336" y="978538"/>
                </a:moveTo>
                <a:lnTo>
                  <a:pt x="0" y="978538"/>
                </a:lnTo>
                <a:lnTo>
                  <a:pt x="0" y="0"/>
                </a:lnTo>
                <a:lnTo>
                  <a:pt x="2664336" y="0"/>
                </a:lnTo>
                <a:lnTo>
                  <a:pt x="2664336" y="978538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741054" y="1464945"/>
            <a:ext cx="15518246" cy="1745803"/>
          </a:xfrm>
          <a:custGeom>
            <a:avLst/>
            <a:gdLst/>
            <a:ahLst/>
            <a:cxnLst/>
            <a:rect r="r" b="b" t="t" l="l"/>
            <a:pathLst>
              <a:path h="1745803" w="15518246">
                <a:moveTo>
                  <a:pt x="0" y="0"/>
                </a:moveTo>
                <a:lnTo>
                  <a:pt x="15518246" y="0"/>
                </a:lnTo>
                <a:lnTo>
                  <a:pt x="15518246" y="1745803"/>
                </a:lnTo>
                <a:lnTo>
                  <a:pt x="0" y="174580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  <a:ln w="19050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true" flipV="false" rot="-725547">
            <a:off x="947906" y="2673292"/>
            <a:ext cx="1047444" cy="914133"/>
          </a:xfrm>
          <a:custGeom>
            <a:avLst/>
            <a:gdLst/>
            <a:ahLst/>
            <a:cxnLst/>
            <a:rect r="r" b="b" t="t" l="l"/>
            <a:pathLst>
              <a:path h="914133" w="1047444">
                <a:moveTo>
                  <a:pt x="1047444" y="0"/>
                </a:moveTo>
                <a:lnTo>
                  <a:pt x="0" y="0"/>
                </a:lnTo>
                <a:lnTo>
                  <a:pt x="0" y="914133"/>
                </a:lnTo>
                <a:lnTo>
                  <a:pt x="1047444" y="914133"/>
                </a:lnTo>
                <a:lnTo>
                  <a:pt x="1047444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234493" y="3432043"/>
            <a:ext cx="5508563" cy="509909"/>
          </a:xfrm>
          <a:custGeom>
            <a:avLst/>
            <a:gdLst/>
            <a:ahLst/>
            <a:cxnLst/>
            <a:rect r="r" b="b" t="t" l="l"/>
            <a:pathLst>
              <a:path h="509909" w="5508563">
                <a:moveTo>
                  <a:pt x="0" y="0"/>
                </a:moveTo>
                <a:lnTo>
                  <a:pt x="5508563" y="0"/>
                </a:lnTo>
                <a:lnTo>
                  <a:pt x="5508563" y="509909"/>
                </a:lnTo>
                <a:lnTo>
                  <a:pt x="0" y="50990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  <a:ln w="19050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9726894" y="3432043"/>
            <a:ext cx="6475036" cy="509909"/>
          </a:xfrm>
          <a:custGeom>
            <a:avLst/>
            <a:gdLst/>
            <a:ahLst/>
            <a:cxnLst/>
            <a:rect r="r" b="b" t="t" l="l"/>
            <a:pathLst>
              <a:path h="509909" w="6475036">
                <a:moveTo>
                  <a:pt x="0" y="0"/>
                </a:moveTo>
                <a:lnTo>
                  <a:pt x="6475036" y="0"/>
                </a:lnTo>
                <a:lnTo>
                  <a:pt x="6475036" y="509909"/>
                </a:lnTo>
                <a:lnTo>
                  <a:pt x="0" y="50990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  <a:ln w="19050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2614905" y="4161027"/>
            <a:ext cx="4747740" cy="6089693"/>
          </a:xfrm>
          <a:custGeom>
            <a:avLst/>
            <a:gdLst/>
            <a:ahLst/>
            <a:cxnLst/>
            <a:rect r="r" b="b" t="t" l="l"/>
            <a:pathLst>
              <a:path h="6089693" w="4747740">
                <a:moveTo>
                  <a:pt x="0" y="0"/>
                </a:moveTo>
                <a:lnTo>
                  <a:pt x="4747740" y="0"/>
                </a:lnTo>
                <a:lnTo>
                  <a:pt x="4747740" y="6089694"/>
                </a:lnTo>
                <a:lnTo>
                  <a:pt x="0" y="608969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  <a:ln w="19050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0" y="4161027"/>
            <a:ext cx="2614905" cy="4908525"/>
          </a:xfrm>
          <a:custGeom>
            <a:avLst/>
            <a:gdLst/>
            <a:ahLst/>
            <a:cxnLst/>
            <a:rect r="r" b="b" t="t" l="l"/>
            <a:pathLst>
              <a:path h="4908525" w="2614905">
                <a:moveTo>
                  <a:pt x="0" y="0"/>
                </a:moveTo>
                <a:lnTo>
                  <a:pt x="2614905" y="0"/>
                </a:lnTo>
                <a:lnTo>
                  <a:pt x="2614905" y="4908525"/>
                </a:lnTo>
                <a:lnTo>
                  <a:pt x="0" y="490852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4779198" y="6135921"/>
            <a:ext cx="3508802" cy="4114800"/>
          </a:xfrm>
          <a:custGeom>
            <a:avLst/>
            <a:gdLst/>
            <a:ahLst/>
            <a:cxnLst/>
            <a:rect r="r" b="b" t="t" l="l"/>
            <a:pathLst>
              <a:path h="4114800" w="3508802">
                <a:moveTo>
                  <a:pt x="0" y="0"/>
                </a:moveTo>
                <a:lnTo>
                  <a:pt x="3508802" y="0"/>
                </a:lnTo>
                <a:lnTo>
                  <a:pt x="350880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6318474" y="435483"/>
            <a:ext cx="5651052" cy="10294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14"/>
              </a:lnSpc>
            </a:pPr>
            <a:r>
              <a:rPr lang="en-US" sz="8100" i="true" spc="-162">
                <a:solidFill>
                  <a:srgbClr val="233346"/>
                </a:solidFill>
                <a:latin typeface="Anton Italics"/>
                <a:ea typeface="Anton Italics"/>
                <a:cs typeface="Anton Italics"/>
                <a:sym typeface="Anton Italics"/>
              </a:rPr>
              <a:t>DATA CLEANING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D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776333" y="4312773"/>
            <a:ext cx="7717510" cy="2923114"/>
          </a:xfrm>
          <a:custGeom>
            <a:avLst/>
            <a:gdLst/>
            <a:ahLst/>
            <a:cxnLst/>
            <a:rect r="r" b="b" t="t" l="l"/>
            <a:pathLst>
              <a:path h="2923114" w="7717510">
                <a:moveTo>
                  <a:pt x="0" y="0"/>
                </a:moveTo>
                <a:lnTo>
                  <a:pt x="7717510" y="0"/>
                </a:lnTo>
                <a:lnTo>
                  <a:pt x="7717510" y="2923113"/>
                </a:lnTo>
                <a:lnTo>
                  <a:pt x="0" y="29231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  <a:ln w="19050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937385">
            <a:off x="16606440" y="4647423"/>
            <a:ext cx="1136843" cy="992154"/>
          </a:xfrm>
          <a:custGeom>
            <a:avLst/>
            <a:gdLst/>
            <a:ahLst/>
            <a:cxnLst/>
            <a:rect r="r" b="b" t="t" l="l"/>
            <a:pathLst>
              <a:path h="992154" w="1136843">
                <a:moveTo>
                  <a:pt x="0" y="0"/>
                </a:moveTo>
                <a:lnTo>
                  <a:pt x="1136843" y="0"/>
                </a:lnTo>
                <a:lnTo>
                  <a:pt x="1136843" y="992154"/>
                </a:lnTo>
                <a:lnTo>
                  <a:pt x="0" y="9921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56739" y="312009"/>
            <a:ext cx="17599141" cy="857958"/>
          </a:xfrm>
          <a:custGeom>
            <a:avLst/>
            <a:gdLst/>
            <a:ahLst/>
            <a:cxnLst/>
            <a:rect r="r" b="b" t="t" l="l"/>
            <a:pathLst>
              <a:path h="857958" w="17599141">
                <a:moveTo>
                  <a:pt x="0" y="0"/>
                </a:moveTo>
                <a:lnTo>
                  <a:pt x="17599140" y="0"/>
                </a:lnTo>
                <a:lnTo>
                  <a:pt x="17599140" y="857958"/>
                </a:lnTo>
                <a:lnTo>
                  <a:pt x="0" y="85795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  <a:ln w="19050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256739" y="1384479"/>
            <a:ext cx="17599141" cy="1781913"/>
          </a:xfrm>
          <a:custGeom>
            <a:avLst/>
            <a:gdLst/>
            <a:ahLst/>
            <a:cxnLst/>
            <a:rect r="r" b="b" t="t" l="l"/>
            <a:pathLst>
              <a:path h="1781913" w="17599141">
                <a:moveTo>
                  <a:pt x="0" y="0"/>
                </a:moveTo>
                <a:lnTo>
                  <a:pt x="17599140" y="0"/>
                </a:lnTo>
                <a:lnTo>
                  <a:pt x="17599140" y="1781913"/>
                </a:lnTo>
                <a:lnTo>
                  <a:pt x="0" y="178191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  <a:ln w="19050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619684" y="4312773"/>
            <a:ext cx="5838679" cy="1570251"/>
          </a:xfrm>
          <a:custGeom>
            <a:avLst/>
            <a:gdLst/>
            <a:ahLst/>
            <a:cxnLst/>
            <a:rect r="r" b="b" t="t" l="l"/>
            <a:pathLst>
              <a:path h="1570251" w="5838679">
                <a:moveTo>
                  <a:pt x="0" y="0"/>
                </a:moveTo>
                <a:lnTo>
                  <a:pt x="5838680" y="0"/>
                </a:lnTo>
                <a:lnTo>
                  <a:pt x="5838680" y="1570250"/>
                </a:lnTo>
                <a:lnTo>
                  <a:pt x="0" y="157025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  <a:ln w="19050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4219876" y="7697838"/>
            <a:ext cx="9112914" cy="1059376"/>
          </a:xfrm>
          <a:custGeom>
            <a:avLst/>
            <a:gdLst/>
            <a:ahLst/>
            <a:cxnLst/>
            <a:rect r="r" b="b" t="t" l="l"/>
            <a:pathLst>
              <a:path h="1059376" w="9112914">
                <a:moveTo>
                  <a:pt x="0" y="0"/>
                </a:moveTo>
                <a:lnTo>
                  <a:pt x="9112914" y="0"/>
                </a:lnTo>
                <a:lnTo>
                  <a:pt x="9112914" y="1059376"/>
                </a:lnTo>
                <a:lnTo>
                  <a:pt x="0" y="105937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  <a:ln w="19050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1099167">
            <a:off x="594725" y="5992218"/>
            <a:ext cx="2049919" cy="4114800"/>
          </a:xfrm>
          <a:custGeom>
            <a:avLst/>
            <a:gdLst/>
            <a:ahLst/>
            <a:cxnLst/>
            <a:rect r="r" b="b" t="t" l="l"/>
            <a:pathLst>
              <a:path h="4114800" w="2049919">
                <a:moveTo>
                  <a:pt x="0" y="0"/>
                </a:moveTo>
                <a:lnTo>
                  <a:pt x="2049919" y="0"/>
                </a:lnTo>
                <a:lnTo>
                  <a:pt x="204991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D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873921"/>
            <a:ext cx="16296521" cy="8413079"/>
          </a:xfrm>
          <a:custGeom>
            <a:avLst/>
            <a:gdLst/>
            <a:ahLst/>
            <a:cxnLst/>
            <a:rect r="r" b="b" t="t" l="l"/>
            <a:pathLst>
              <a:path h="8413079" w="16296521">
                <a:moveTo>
                  <a:pt x="0" y="0"/>
                </a:moveTo>
                <a:lnTo>
                  <a:pt x="16296521" y="0"/>
                </a:lnTo>
                <a:lnTo>
                  <a:pt x="16296521" y="8413079"/>
                </a:lnTo>
                <a:lnTo>
                  <a:pt x="0" y="84130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  <a:ln w="19050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1404684">
            <a:off x="464845" y="-456365"/>
            <a:ext cx="3042032" cy="2970129"/>
          </a:xfrm>
          <a:custGeom>
            <a:avLst/>
            <a:gdLst/>
            <a:ahLst/>
            <a:cxnLst/>
            <a:rect r="r" b="b" t="t" l="l"/>
            <a:pathLst>
              <a:path h="2970129" w="3042032">
                <a:moveTo>
                  <a:pt x="0" y="0"/>
                </a:moveTo>
                <a:lnTo>
                  <a:pt x="3042032" y="0"/>
                </a:lnTo>
                <a:lnTo>
                  <a:pt x="3042032" y="2970130"/>
                </a:lnTo>
                <a:lnTo>
                  <a:pt x="0" y="29701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515423">
            <a:off x="16453212" y="288707"/>
            <a:ext cx="1744019" cy="1744019"/>
          </a:xfrm>
          <a:custGeom>
            <a:avLst/>
            <a:gdLst/>
            <a:ahLst/>
            <a:cxnLst/>
            <a:rect r="r" b="b" t="t" l="l"/>
            <a:pathLst>
              <a:path h="1744019" w="1744019">
                <a:moveTo>
                  <a:pt x="0" y="0"/>
                </a:moveTo>
                <a:lnTo>
                  <a:pt x="1744019" y="0"/>
                </a:lnTo>
                <a:lnTo>
                  <a:pt x="1744019" y="1744019"/>
                </a:lnTo>
                <a:lnTo>
                  <a:pt x="0" y="174401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964869" y="259378"/>
            <a:ext cx="12358261" cy="13862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1339"/>
              </a:lnSpc>
              <a:spcBef>
                <a:spcPct val="0"/>
              </a:spcBef>
            </a:pPr>
            <a:r>
              <a:rPr lang="en-US" sz="8099" i="true" spc="-161" strike="noStrike" u="none">
                <a:solidFill>
                  <a:srgbClr val="233346"/>
                </a:solidFill>
                <a:latin typeface="Anton Italics"/>
                <a:ea typeface="Anton Italics"/>
                <a:cs typeface="Anton Italics"/>
                <a:sym typeface="Anton Italics"/>
              </a:rPr>
              <a:t>SUCCESS RATE OF TEAMS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D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400318"/>
            <a:ext cx="16230600" cy="7486364"/>
          </a:xfrm>
          <a:custGeom>
            <a:avLst/>
            <a:gdLst/>
            <a:ahLst/>
            <a:cxnLst/>
            <a:rect r="r" b="b" t="t" l="l"/>
            <a:pathLst>
              <a:path h="7486364" w="16230600">
                <a:moveTo>
                  <a:pt x="0" y="0"/>
                </a:moveTo>
                <a:lnTo>
                  <a:pt x="16230600" y="0"/>
                </a:lnTo>
                <a:lnTo>
                  <a:pt x="16230600" y="7486364"/>
                </a:lnTo>
                <a:lnTo>
                  <a:pt x="0" y="74863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  <a:ln w="19050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3106771">
            <a:off x="14466049" y="-4458"/>
            <a:ext cx="4593033" cy="3357090"/>
          </a:xfrm>
          <a:custGeom>
            <a:avLst/>
            <a:gdLst/>
            <a:ahLst/>
            <a:cxnLst/>
            <a:rect r="r" b="b" t="t" l="l"/>
            <a:pathLst>
              <a:path h="3357090" w="4593033">
                <a:moveTo>
                  <a:pt x="0" y="0"/>
                </a:moveTo>
                <a:lnTo>
                  <a:pt x="4593034" y="0"/>
                </a:lnTo>
                <a:lnTo>
                  <a:pt x="4593034" y="3357090"/>
                </a:lnTo>
                <a:lnTo>
                  <a:pt x="0" y="335709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472759">
            <a:off x="498829" y="6427989"/>
            <a:ext cx="4141029" cy="3302393"/>
          </a:xfrm>
          <a:custGeom>
            <a:avLst/>
            <a:gdLst/>
            <a:ahLst/>
            <a:cxnLst/>
            <a:rect r="r" b="b" t="t" l="l"/>
            <a:pathLst>
              <a:path h="3302393" w="4141029">
                <a:moveTo>
                  <a:pt x="0" y="0"/>
                </a:moveTo>
                <a:lnTo>
                  <a:pt x="4141030" y="0"/>
                </a:lnTo>
                <a:lnTo>
                  <a:pt x="4141030" y="3302393"/>
                </a:lnTo>
                <a:lnTo>
                  <a:pt x="0" y="330239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DAGr79Tfjh4</dc:identifier>
  <dcterms:modified xsi:type="dcterms:W3CDTF">2011-08-01T06:04:30Z</dcterms:modified>
  <cp:revision>1</cp:revision>
  <dc:title>Beige and Blue Illustrative Playful Sports Presentation</dc:title>
</cp:coreProperties>
</file>